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4" r:id="rId2"/>
    <p:sldMasterId id="2147483756" r:id="rId3"/>
  </p:sldMasterIdLst>
  <p:notesMasterIdLst>
    <p:notesMasterId r:id="rId24"/>
  </p:notesMasterIdLst>
  <p:sldIdLst>
    <p:sldId id="1499" r:id="rId4"/>
    <p:sldId id="1661" r:id="rId5"/>
    <p:sldId id="1919" r:id="rId6"/>
    <p:sldId id="1658" r:id="rId7"/>
    <p:sldId id="1664" r:id="rId8"/>
    <p:sldId id="1941" r:id="rId9"/>
    <p:sldId id="1648" r:id="rId10"/>
    <p:sldId id="1662" r:id="rId11"/>
    <p:sldId id="317" r:id="rId12"/>
    <p:sldId id="1970" r:id="rId13"/>
    <p:sldId id="1971" r:id="rId14"/>
    <p:sldId id="1972" r:id="rId15"/>
    <p:sldId id="1968" r:id="rId16"/>
    <p:sldId id="1980" r:id="rId17"/>
    <p:sldId id="1982" r:id="rId18"/>
    <p:sldId id="1979" r:id="rId19"/>
    <p:sldId id="1974" r:id="rId20"/>
    <p:sldId id="1985" r:id="rId21"/>
    <p:sldId id="1986" r:id="rId22"/>
    <p:sldId id="19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A54414-BFF1-A215-C4FB-90D5ACEA70B4}" name="Angela Lopez Branco" initials="AB" userId="S::angela.lopezbranco@biblesociety.org.uk::6d028280-0afe-457c-bb2a-9b2c4d21dbc1" providerId="AD"/>
  <p188:author id="{4EEE8578-8B8F-8B37-59D3-5C5C8D84C131}" name="Richard Powney" initials="RP" userId="S::Richard.Powney@biblesociety.org.uk::37c26186-7929-4ca7-9af0-bf027cc24515" providerId="AD"/>
  <p188:author id="{1AD8FED0-33E7-C4B2-9A9C-9E54F19F2FDF}" name="Joanna Heath" initials="JH" userId="S::joanna.heath@biblesociety.org.uk::1298222f-479f-41ba-a023-13e209e0f75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9538" autoAdjust="0"/>
  </p:normalViewPr>
  <p:slideViewPr>
    <p:cSldViewPr snapToGrid="0">
      <p:cViewPr varScale="1">
        <p:scale>
          <a:sx n="35" d="100"/>
          <a:sy n="35" d="100"/>
        </p:scale>
        <p:origin x="614" y="25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Sheet3!$B$2</c:f>
              <c:strCache>
                <c:ptCount val="1"/>
                <c:pt idx="0">
                  <c:v>Confident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Sheet3!$A$3:$A$6</c:f>
              <c:strCache>
                <c:ptCount val="4"/>
                <c:pt idx="0">
                  <c:v>Describe the Overall Story of the Bible</c:v>
                </c:pt>
                <c:pt idx="1">
                  <c:v>Find Bible Passages Relevant to Specific Situation or Topic</c:v>
                </c:pt>
                <c:pt idx="2">
                  <c:v>Talk About Message of the Bible With Friends and Family</c:v>
                </c:pt>
                <c:pt idx="3">
                  <c:v>Guide Others in Interpreting the Bible</c:v>
                </c:pt>
              </c:strCache>
            </c:strRef>
          </c:cat>
          <c:val>
            <c:numRef>
              <c:f>Sheet3!$B$3:$B$6</c:f>
              <c:numCache>
                <c:formatCode>0%</c:formatCode>
                <c:ptCount val="4"/>
                <c:pt idx="0">
                  <c:v>0.73604872092770002</c:v>
                </c:pt>
                <c:pt idx="1">
                  <c:v>0.72117723794389998</c:v>
                </c:pt>
                <c:pt idx="2">
                  <c:v>0.75848551560290001</c:v>
                </c:pt>
                <c:pt idx="3">
                  <c:v>0.69007480960519996</c:v>
                </c:pt>
              </c:numCache>
            </c:numRef>
          </c:val>
          <c:extLst>
            <c:ext xmlns:c16="http://schemas.microsoft.com/office/drawing/2014/chart" uri="{C3380CC4-5D6E-409C-BE32-E72D297353CC}">
              <c16:uniqueId val="{00000000-E563-4419-BE46-A723179D1556}"/>
            </c:ext>
          </c:extLst>
        </c:ser>
        <c:ser>
          <c:idx val="1"/>
          <c:order val="1"/>
          <c:tx>
            <c:strRef>
              <c:f>Sheet3!$C$2</c:f>
              <c:strCache>
                <c:ptCount val="1"/>
                <c:pt idx="0">
                  <c:v>Not confident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Sheet3!$A$3:$A$6</c:f>
              <c:strCache>
                <c:ptCount val="4"/>
                <c:pt idx="0">
                  <c:v>Describe the Overall Story of the Bible</c:v>
                </c:pt>
                <c:pt idx="1">
                  <c:v>Find Bible Passages Relevant to Specific Situation or Topic</c:v>
                </c:pt>
                <c:pt idx="2">
                  <c:v>Talk About Message of the Bible With Friends and Family</c:v>
                </c:pt>
                <c:pt idx="3">
                  <c:v>Guide Others in Interpreting the Bible</c:v>
                </c:pt>
              </c:strCache>
            </c:strRef>
          </c:cat>
          <c:val>
            <c:numRef>
              <c:f>Sheet3!$C$3:$C$6</c:f>
              <c:numCache>
                <c:formatCode>0%</c:formatCode>
                <c:ptCount val="4"/>
                <c:pt idx="0">
                  <c:v>0.25145543084010002</c:v>
                </c:pt>
                <c:pt idx="1">
                  <c:v>0.2594762783481</c:v>
                </c:pt>
                <c:pt idx="2">
                  <c:v>0.22999134933359999</c:v>
                </c:pt>
                <c:pt idx="3">
                  <c:v>0.29914841773</c:v>
                </c:pt>
              </c:numCache>
            </c:numRef>
          </c:val>
          <c:extLst>
            <c:ext xmlns:c16="http://schemas.microsoft.com/office/drawing/2014/chart" uri="{C3380CC4-5D6E-409C-BE32-E72D297353CC}">
              <c16:uniqueId val="{00000001-E563-4419-BE46-A723179D1556}"/>
            </c:ext>
          </c:extLst>
        </c:ser>
        <c:dLbls>
          <c:dLblPos val="ctr"/>
          <c:showLegendKey val="0"/>
          <c:showVal val="1"/>
          <c:showCatName val="0"/>
          <c:showSerName val="0"/>
          <c:showPercent val="0"/>
          <c:showBubbleSize val="0"/>
        </c:dLbls>
        <c:gapWidth val="100"/>
        <c:overlap val="100"/>
        <c:axId val="1178047488"/>
        <c:axId val="1178047968"/>
      </c:barChart>
      <c:catAx>
        <c:axId val="117804748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178047968"/>
        <c:crosses val="autoZero"/>
        <c:auto val="1"/>
        <c:lblAlgn val="ctr"/>
        <c:lblOffset val="100"/>
        <c:noMultiLvlLbl val="0"/>
      </c:catAx>
      <c:valAx>
        <c:axId val="1178047968"/>
        <c:scaling>
          <c:orientation val="minMax"/>
        </c:scaling>
        <c:delete val="1"/>
        <c:axPos val="t"/>
        <c:numFmt formatCode="0%" sourceLinked="1"/>
        <c:majorTickMark val="none"/>
        <c:minorTickMark val="none"/>
        <c:tickLblPos val="nextTo"/>
        <c:crossAx val="1178047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'Influence by country'!$B$12</c:f>
              <c:strCache>
                <c:ptCount val="1"/>
                <c:pt idx="0">
                  <c:v>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'Influence by country'!$A$13:$A$15</c:f>
              <c:strCache>
                <c:ptCount val="3"/>
                <c:pt idx="0">
                  <c:v>Decisions You Make</c:v>
                </c:pt>
                <c:pt idx="1">
                  <c:v>How You Respond to Challenges or Times of Crisis</c:v>
                </c:pt>
                <c:pt idx="2">
                  <c:v>How You Respond to a Bribe</c:v>
                </c:pt>
              </c:strCache>
            </c:strRef>
          </c:cat>
          <c:val>
            <c:numRef>
              <c:f>'Influence by country'!$B$13:$B$15</c:f>
              <c:numCache>
                <c:formatCode>0%</c:formatCode>
                <c:ptCount val="3"/>
                <c:pt idx="0">
                  <c:v>0.8599580330262</c:v>
                </c:pt>
                <c:pt idx="1">
                  <c:v>0.87127086944620002</c:v>
                </c:pt>
                <c:pt idx="2">
                  <c:v>0.60742632971440003</c:v>
                </c:pt>
              </c:numCache>
            </c:numRef>
          </c:val>
          <c:extLst>
            <c:ext xmlns:c16="http://schemas.microsoft.com/office/drawing/2014/chart" uri="{C3380CC4-5D6E-409C-BE32-E72D297353CC}">
              <c16:uniqueId val="{00000000-DBEF-432D-88B7-EDF7764BA8C8}"/>
            </c:ext>
          </c:extLst>
        </c:ser>
        <c:ser>
          <c:idx val="1"/>
          <c:order val="1"/>
          <c:tx>
            <c:strRef>
              <c:f>'Influence by country'!$C$12</c:f>
              <c:strCache>
                <c:ptCount val="1"/>
                <c:pt idx="0">
                  <c:v>Disagree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'Influence by country'!$A$13:$A$15</c:f>
              <c:strCache>
                <c:ptCount val="3"/>
                <c:pt idx="0">
                  <c:v>Decisions You Make</c:v>
                </c:pt>
                <c:pt idx="1">
                  <c:v>How You Respond to Challenges or Times of Crisis</c:v>
                </c:pt>
                <c:pt idx="2">
                  <c:v>How You Respond to a Bribe</c:v>
                </c:pt>
              </c:strCache>
            </c:strRef>
          </c:cat>
          <c:val>
            <c:numRef>
              <c:f>'Influence by country'!$C$13:$C$15</c:f>
              <c:numCache>
                <c:formatCode>0%</c:formatCode>
                <c:ptCount val="3"/>
                <c:pt idx="0">
                  <c:v>8.356901742542E-2</c:v>
                </c:pt>
                <c:pt idx="1">
                  <c:v>7.4810692455069994E-2</c:v>
                </c:pt>
                <c:pt idx="2">
                  <c:v>0.26001277255720001</c:v>
                </c:pt>
              </c:numCache>
            </c:numRef>
          </c:val>
          <c:extLst>
            <c:ext xmlns:c16="http://schemas.microsoft.com/office/drawing/2014/chart" uri="{C3380CC4-5D6E-409C-BE32-E72D297353CC}">
              <c16:uniqueId val="{00000001-DBEF-432D-88B7-EDF7764BA8C8}"/>
            </c:ext>
          </c:extLst>
        </c:ser>
        <c:dLbls>
          <c:dLblPos val="outEnd"/>
          <c:showLegendKey val="0"/>
          <c:showVal val="1"/>
          <c:showCatName val="0"/>
          <c:showSerName val="0"/>
          <c:showPercent val="0"/>
          <c:showBubbleSize val="0"/>
        </c:dLbls>
        <c:gapWidth val="100"/>
        <c:axId val="453925760"/>
        <c:axId val="453926240"/>
      </c:barChart>
      <c:catAx>
        <c:axId val="4539257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53926240"/>
        <c:crosses val="autoZero"/>
        <c:auto val="1"/>
        <c:lblAlgn val="ctr"/>
        <c:lblOffset val="100"/>
        <c:noMultiLvlLbl val="0"/>
      </c:catAx>
      <c:valAx>
        <c:axId val="453926240"/>
        <c:scaling>
          <c:orientation val="minMax"/>
        </c:scaling>
        <c:delete val="1"/>
        <c:axPos val="t"/>
        <c:numFmt formatCode="0%" sourceLinked="1"/>
        <c:majorTickMark val="none"/>
        <c:minorTickMark val="none"/>
        <c:tickLblPos val="nextTo"/>
        <c:crossAx val="453925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Sheet1!$B$13</c:f>
              <c:strCache>
                <c:ptCount val="1"/>
                <c:pt idx="0">
                  <c:v>At least once a month</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Sheet1!$A$14:$A$16</c:f>
              <c:strCache>
                <c:ptCount val="3"/>
                <c:pt idx="0">
                  <c:v>Thriving</c:v>
                </c:pt>
                <c:pt idx="1">
                  <c:v>Struggling</c:v>
                </c:pt>
                <c:pt idx="2">
                  <c:v>Suffering</c:v>
                </c:pt>
              </c:strCache>
            </c:strRef>
          </c:cat>
          <c:val>
            <c:numRef>
              <c:f>Sheet1!$B$14:$B$16</c:f>
              <c:numCache>
                <c:formatCode>0%</c:formatCode>
                <c:ptCount val="3"/>
                <c:pt idx="0">
                  <c:v>0.17666023435120001</c:v>
                </c:pt>
                <c:pt idx="1">
                  <c:v>0.71442637899070005</c:v>
                </c:pt>
                <c:pt idx="2">
                  <c:v>0.10891338665810001</c:v>
                </c:pt>
              </c:numCache>
            </c:numRef>
          </c:val>
          <c:extLst>
            <c:ext xmlns:c16="http://schemas.microsoft.com/office/drawing/2014/chart" uri="{C3380CC4-5D6E-409C-BE32-E72D297353CC}">
              <c16:uniqueId val="{00000000-E468-4206-9484-B9885336FF3E}"/>
            </c:ext>
          </c:extLst>
        </c:ser>
        <c:ser>
          <c:idx val="1"/>
          <c:order val="1"/>
          <c:tx>
            <c:strRef>
              <c:f>Sheet1!$C$13</c:f>
              <c:strCache>
                <c:ptCount val="1"/>
                <c:pt idx="0">
                  <c:v>At least once a year</c:v>
                </c:pt>
              </c:strCache>
            </c:strRef>
          </c:tx>
          <c:spPr>
            <a:solidFill>
              <a:schemeClr val="bg2">
                <a:lumMod val="40000"/>
                <a:lumOff val="60000"/>
              </a:schemeClr>
            </a:solidFill>
            <a:ln>
              <a:noFill/>
            </a:ln>
            <a:effectLst/>
          </c:spPr>
          <c:invertIfNegative val="0"/>
          <c:dLbls>
            <c:delete val="1"/>
          </c:dLbls>
          <c:cat>
            <c:strRef>
              <c:f>Sheet1!$A$14:$A$16</c:f>
              <c:strCache>
                <c:ptCount val="3"/>
                <c:pt idx="0">
                  <c:v>Thriving</c:v>
                </c:pt>
                <c:pt idx="1">
                  <c:v>Struggling</c:v>
                </c:pt>
                <c:pt idx="2">
                  <c:v>Suffering</c:v>
                </c:pt>
              </c:strCache>
            </c:strRef>
          </c:cat>
          <c:val>
            <c:numRef>
              <c:f>Sheet1!$C$14:$C$16</c:f>
              <c:numCache>
                <c:formatCode>0%</c:formatCode>
                <c:ptCount val="3"/>
                <c:pt idx="0">
                  <c:v>0.14041292571469999</c:v>
                </c:pt>
                <c:pt idx="1">
                  <c:v>0.70676364702060002</c:v>
                </c:pt>
                <c:pt idx="2">
                  <c:v>0.15282342726459999</c:v>
                </c:pt>
              </c:numCache>
            </c:numRef>
          </c:val>
          <c:extLst>
            <c:ext xmlns:c16="http://schemas.microsoft.com/office/drawing/2014/chart" uri="{C3380CC4-5D6E-409C-BE32-E72D297353CC}">
              <c16:uniqueId val="{00000001-E468-4206-9484-B9885336FF3E}"/>
            </c:ext>
          </c:extLst>
        </c:ser>
        <c:ser>
          <c:idx val="2"/>
          <c:order val="2"/>
          <c:tx>
            <c:strRef>
              <c:f>Sheet1!$D$13</c:f>
              <c:strCache>
                <c:ptCount val="1"/>
                <c:pt idx="0">
                  <c:v>Never</c:v>
                </c:pt>
              </c:strCache>
            </c:strRef>
          </c:tx>
          <c:spPr>
            <a:solidFill>
              <a:schemeClr val="bg2">
                <a:lumMod val="40000"/>
                <a:lumOff val="60000"/>
              </a:schemeClr>
            </a:solidFill>
            <a:ln>
              <a:noFill/>
            </a:ln>
            <a:effectLst/>
          </c:spPr>
          <c:invertIfNegative val="0"/>
          <c:dLbls>
            <c:delete val="1"/>
          </c:dLbls>
          <c:cat>
            <c:strRef>
              <c:f>Sheet1!$A$14:$A$16</c:f>
              <c:strCache>
                <c:ptCount val="3"/>
                <c:pt idx="0">
                  <c:v>Thriving</c:v>
                </c:pt>
                <c:pt idx="1">
                  <c:v>Struggling</c:v>
                </c:pt>
                <c:pt idx="2">
                  <c:v>Suffering</c:v>
                </c:pt>
              </c:strCache>
            </c:strRef>
          </c:cat>
          <c:val>
            <c:numRef>
              <c:f>Sheet1!$D$14:$D$16</c:f>
              <c:numCache>
                <c:formatCode>0%</c:formatCode>
                <c:ptCount val="3"/>
                <c:pt idx="0">
                  <c:v>0.1492165694648</c:v>
                </c:pt>
                <c:pt idx="1">
                  <c:v>0.71170272515800004</c:v>
                </c:pt>
                <c:pt idx="2">
                  <c:v>0.13908070537719999</c:v>
                </c:pt>
              </c:numCache>
            </c:numRef>
          </c:val>
          <c:extLst>
            <c:ext xmlns:c16="http://schemas.microsoft.com/office/drawing/2014/chart" uri="{C3380CC4-5D6E-409C-BE32-E72D297353CC}">
              <c16:uniqueId val="{00000002-E468-4206-9484-B9885336FF3E}"/>
            </c:ext>
          </c:extLst>
        </c:ser>
        <c:dLbls>
          <c:dLblPos val="outEnd"/>
          <c:showLegendKey val="0"/>
          <c:showVal val="1"/>
          <c:showCatName val="0"/>
          <c:showSerName val="0"/>
          <c:showPercent val="0"/>
          <c:showBubbleSize val="0"/>
        </c:dLbls>
        <c:gapWidth val="219"/>
        <c:overlap val="-27"/>
        <c:axId val="1300315952"/>
        <c:axId val="1300304432"/>
      </c:barChart>
      <c:catAx>
        <c:axId val="1300315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00304432"/>
        <c:crosses val="autoZero"/>
        <c:auto val="1"/>
        <c:lblAlgn val="ctr"/>
        <c:lblOffset val="100"/>
        <c:noMultiLvlLbl val="0"/>
      </c:catAx>
      <c:valAx>
        <c:axId val="1300304432"/>
        <c:scaling>
          <c:orientation val="minMax"/>
        </c:scaling>
        <c:delete val="1"/>
        <c:axPos val="l"/>
        <c:numFmt formatCode="0%" sourceLinked="1"/>
        <c:majorTickMark val="none"/>
        <c:minorTickMark val="none"/>
        <c:tickLblPos val="nextTo"/>
        <c:crossAx val="1300315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Sheet2!$J$1</c:f>
              <c:strCache>
                <c:ptCount val="1"/>
                <c:pt idx="0">
                  <c:v>At least once a month</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Sheet2!$I$3:$I$5</c:f>
              <c:strCache>
                <c:ptCount val="3"/>
                <c:pt idx="0">
                  <c:v>Volunteered Time</c:v>
                </c:pt>
                <c:pt idx="1">
                  <c:v>Helped a Stranger</c:v>
                </c:pt>
                <c:pt idx="2">
                  <c:v>Voiced Opinion to a Public Official</c:v>
                </c:pt>
              </c:strCache>
            </c:strRef>
          </c:cat>
          <c:val>
            <c:numRef>
              <c:f>Sheet2!$J$3:$J$5</c:f>
              <c:numCache>
                <c:formatCode>0%</c:formatCode>
                <c:ptCount val="3"/>
                <c:pt idx="0">
                  <c:v>0.40505718437069999</c:v>
                </c:pt>
                <c:pt idx="1">
                  <c:v>0.73465201082200005</c:v>
                </c:pt>
                <c:pt idx="2">
                  <c:v>0.30954648350309999</c:v>
                </c:pt>
              </c:numCache>
            </c:numRef>
          </c:val>
          <c:extLst>
            <c:ext xmlns:c16="http://schemas.microsoft.com/office/drawing/2014/chart" uri="{C3380CC4-5D6E-409C-BE32-E72D297353CC}">
              <c16:uniqueId val="{00000000-B9C4-4D2D-B9C1-4EE5B8058E69}"/>
            </c:ext>
          </c:extLst>
        </c:ser>
        <c:ser>
          <c:idx val="1"/>
          <c:order val="1"/>
          <c:tx>
            <c:strRef>
              <c:f>Sheet2!$K$1</c:f>
              <c:strCache>
                <c:ptCount val="1"/>
                <c:pt idx="0">
                  <c:v>At least once a year</c:v>
                </c:pt>
              </c:strCache>
            </c:strRef>
          </c:tx>
          <c:spPr>
            <a:solidFill>
              <a:schemeClr val="bg2">
                <a:lumMod val="40000"/>
                <a:lumOff val="60000"/>
              </a:schemeClr>
            </a:solidFill>
            <a:ln>
              <a:noFill/>
            </a:ln>
            <a:effectLst/>
          </c:spPr>
          <c:invertIfNegative val="0"/>
          <c:dLbls>
            <c:delete val="1"/>
          </c:dLbls>
          <c:cat>
            <c:strRef>
              <c:f>Sheet2!$I$3:$I$5</c:f>
              <c:strCache>
                <c:ptCount val="3"/>
                <c:pt idx="0">
                  <c:v>Volunteered Time</c:v>
                </c:pt>
                <c:pt idx="1">
                  <c:v>Helped a Stranger</c:v>
                </c:pt>
                <c:pt idx="2">
                  <c:v>Voiced Opinion to a Public Official</c:v>
                </c:pt>
              </c:strCache>
            </c:strRef>
          </c:cat>
          <c:val>
            <c:numRef>
              <c:f>Sheet2!$K$3:$K$5</c:f>
              <c:numCache>
                <c:formatCode>0%</c:formatCode>
                <c:ptCount val="3"/>
                <c:pt idx="0">
                  <c:v>0.32625581280089999</c:v>
                </c:pt>
                <c:pt idx="1">
                  <c:v>0.67735635625620005</c:v>
                </c:pt>
                <c:pt idx="2">
                  <c:v>0.24052088507969999</c:v>
                </c:pt>
              </c:numCache>
            </c:numRef>
          </c:val>
          <c:extLst>
            <c:ext xmlns:c16="http://schemas.microsoft.com/office/drawing/2014/chart" uri="{C3380CC4-5D6E-409C-BE32-E72D297353CC}">
              <c16:uniqueId val="{00000001-B9C4-4D2D-B9C1-4EE5B8058E69}"/>
            </c:ext>
          </c:extLst>
        </c:ser>
        <c:ser>
          <c:idx val="2"/>
          <c:order val="2"/>
          <c:tx>
            <c:strRef>
              <c:f>Sheet2!$L$1</c:f>
              <c:strCache>
                <c:ptCount val="1"/>
                <c:pt idx="0">
                  <c:v>Never</c:v>
                </c:pt>
              </c:strCache>
            </c:strRef>
          </c:tx>
          <c:spPr>
            <a:solidFill>
              <a:schemeClr val="bg2">
                <a:lumMod val="40000"/>
                <a:lumOff val="60000"/>
              </a:schemeClr>
            </a:solidFill>
            <a:ln>
              <a:noFill/>
            </a:ln>
            <a:effectLst/>
          </c:spPr>
          <c:invertIfNegative val="0"/>
          <c:dLbls>
            <c:delete val="1"/>
          </c:dLbls>
          <c:cat>
            <c:strRef>
              <c:f>Sheet2!$I$3:$I$5</c:f>
              <c:strCache>
                <c:ptCount val="3"/>
                <c:pt idx="0">
                  <c:v>Volunteered Time</c:v>
                </c:pt>
                <c:pt idx="1">
                  <c:v>Helped a Stranger</c:v>
                </c:pt>
                <c:pt idx="2">
                  <c:v>Voiced Opinion to a Public Official</c:v>
                </c:pt>
              </c:strCache>
            </c:strRef>
          </c:cat>
          <c:val>
            <c:numRef>
              <c:f>Sheet2!$L$3:$L$5</c:f>
              <c:numCache>
                <c:formatCode>0%</c:formatCode>
                <c:ptCount val="3"/>
                <c:pt idx="0">
                  <c:v>0.32198781948639998</c:v>
                </c:pt>
                <c:pt idx="1">
                  <c:v>0.66078584049959999</c:v>
                </c:pt>
                <c:pt idx="2">
                  <c:v>0.2653477878528</c:v>
                </c:pt>
              </c:numCache>
            </c:numRef>
          </c:val>
          <c:extLst>
            <c:ext xmlns:c16="http://schemas.microsoft.com/office/drawing/2014/chart" uri="{C3380CC4-5D6E-409C-BE32-E72D297353CC}">
              <c16:uniqueId val="{00000002-B9C4-4D2D-B9C1-4EE5B8058E69}"/>
            </c:ext>
          </c:extLst>
        </c:ser>
        <c:dLbls>
          <c:dLblPos val="outEnd"/>
          <c:showLegendKey val="0"/>
          <c:showVal val="1"/>
          <c:showCatName val="0"/>
          <c:showSerName val="0"/>
          <c:showPercent val="0"/>
          <c:showBubbleSize val="0"/>
        </c:dLbls>
        <c:gapWidth val="219"/>
        <c:overlap val="-27"/>
        <c:axId val="1956720512"/>
        <c:axId val="1956720032"/>
      </c:barChart>
      <c:catAx>
        <c:axId val="1956720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56720032"/>
        <c:crosses val="autoZero"/>
        <c:auto val="1"/>
        <c:lblAlgn val="ctr"/>
        <c:lblOffset val="100"/>
        <c:noMultiLvlLbl val="0"/>
      </c:catAx>
      <c:valAx>
        <c:axId val="1956720032"/>
        <c:scaling>
          <c:orientation val="minMax"/>
        </c:scaling>
        <c:delete val="1"/>
        <c:axPos val="l"/>
        <c:numFmt formatCode="0%" sourceLinked="1"/>
        <c:majorTickMark val="none"/>
        <c:minorTickMark val="none"/>
        <c:tickLblPos val="nextTo"/>
        <c:crossAx val="1956720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954FC-1C8D-40AB-BEA8-CA657AA72EEA}" type="datetimeFigureOut">
              <a:rPr lang="en-GB" smtClean="0"/>
              <a:t>31/01/2025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393FE8-B430-48AE-83A5-B55C11EBBC1A}" type="slidenum">
              <a:rPr lang="en-GB" smtClean="0"/>
              <a:t>‹#›</a:t>
            </a:fld>
            <a:endParaRPr lang="en-GB"/>
          </a:p>
        </p:txBody>
      </p:sp>
    </p:spTree>
    <p:extLst>
      <p:ext uri="{BB962C8B-B14F-4D97-AF65-F5344CB8AC3E}">
        <p14:creationId xmlns:p14="http://schemas.microsoft.com/office/powerpoint/2010/main" val="3347875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C8A4EA-188D-4A50-89C0-EFEB421FA3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67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393FE8-B430-48AE-83A5-B55C11EBBC1A}" type="slidenum">
              <a:rPr lang="en-GB" smtClean="0"/>
              <a:t>12</a:t>
            </a:fld>
            <a:endParaRPr lang="en-GB"/>
          </a:p>
        </p:txBody>
      </p:sp>
    </p:spTree>
    <p:extLst>
      <p:ext uri="{BB962C8B-B14F-4D97-AF65-F5344CB8AC3E}">
        <p14:creationId xmlns:p14="http://schemas.microsoft.com/office/powerpoint/2010/main" val="3057505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C8A4EA-188D-4A50-89C0-EFEB421FA3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130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C8A4EA-188D-4A50-89C0-EFEB421FA3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820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800"/>
              </a:spcBef>
            </a:pPr>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C8A4EA-188D-4A50-89C0-EFEB421FA3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903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C8A4EA-188D-4A50-89C0-EFEB421FA3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171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C8A4EA-188D-4A50-89C0-EFEB421FA3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631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a:p>
            <a:endParaRPr lang="en-GB"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C8A4EA-188D-4A50-89C0-EFEB421FA3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666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C8A4EA-188D-4A50-89C0-EFEB421FA3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774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C8A4EA-188D-4A50-89C0-EFEB421FA3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748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C8A4EA-188D-4A50-89C0-EFEB421FA3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809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hort">
    <p:bg>
      <p:bgPr>
        <a:solidFill>
          <a:schemeClr val="accent1"/>
        </a:solidFill>
        <a:effectLst/>
      </p:bgPr>
    </p:bg>
    <p:spTree>
      <p:nvGrpSpPr>
        <p:cNvPr id="1" name=""/>
        <p:cNvGrpSpPr/>
        <p:nvPr/>
      </p:nvGrpSpPr>
      <p:grpSpPr>
        <a:xfrm>
          <a:off x="0" y="0"/>
          <a:ext cx="0" cy="0"/>
          <a:chOff x="0" y="0"/>
          <a:chExt cx="0" cy="0"/>
        </a:xfrm>
      </p:grpSpPr>
      <p:sp>
        <p:nvSpPr>
          <p:cNvPr id="26" name="Parallelogram 25">
            <a:extLst>
              <a:ext uri="{FF2B5EF4-FFF2-40B4-BE49-F238E27FC236}">
                <a16:creationId xmlns:a16="http://schemas.microsoft.com/office/drawing/2014/main" id="{6ECE3E51-256D-07AA-7496-854C5240CF44}"/>
              </a:ext>
            </a:extLst>
          </p:cNvPr>
          <p:cNvSpPr>
            <a:spLocks noGrp="1" noRot="1" noMove="1" noResize="1" noEditPoints="1" noAdjustHandles="1" noChangeArrowheads="1" noChangeShapeType="1"/>
          </p:cNvSpPr>
          <p:nvPr userDrawn="1"/>
        </p:nvSpPr>
        <p:spPr>
          <a:xfrm rot="16200000">
            <a:off x="3421783" y="717079"/>
            <a:ext cx="5034008" cy="5005137"/>
          </a:xfrm>
          <a:prstGeom prst="parallelogram">
            <a:avLst>
              <a:gd name="adj" fmla="val 28535"/>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Parallelogram 26">
            <a:extLst>
              <a:ext uri="{FF2B5EF4-FFF2-40B4-BE49-F238E27FC236}">
                <a16:creationId xmlns:a16="http://schemas.microsoft.com/office/drawing/2014/main" id="{E3670A24-1627-FD0B-C152-EF4D6073CA4A}"/>
              </a:ext>
            </a:extLst>
          </p:cNvPr>
          <p:cNvSpPr>
            <a:spLocks noGrp="1" noRot="1" noMove="1" noResize="1" noEditPoints="1" noAdjustHandles="1" noChangeArrowheads="1" noChangeShapeType="1"/>
          </p:cNvSpPr>
          <p:nvPr userDrawn="1"/>
        </p:nvSpPr>
        <p:spPr>
          <a:xfrm rot="5400000" flipH="1">
            <a:off x="3119446" y="-16787"/>
            <a:ext cx="5540826" cy="6447324"/>
          </a:xfrm>
          <a:prstGeom prst="parallelogram">
            <a:avLst>
              <a:gd name="adj" fmla="val 31874"/>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Shape 27">
            <a:extLst>
              <a:ext uri="{FF2B5EF4-FFF2-40B4-BE49-F238E27FC236}">
                <a16:creationId xmlns:a16="http://schemas.microsoft.com/office/drawing/2014/main" id="{A4EF9135-8D65-BA46-AC43-4E0CBD229C08}"/>
              </a:ext>
            </a:extLst>
          </p:cNvPr>
          <p:cNvSpPr>
            <a:spLocks noGrp="1" noRot="1" noMove="1" noResize="1" noEditPoints="1" noAdjustHandles="1" noChangeArrowheads="1" noChangeShapeType="1"/>
          </p:cNvSpPr>
          <p:nvPr userDrawn="1"/>
        </p:nvSpPr>
        <p:spPr>
          <a:xfrm rot="16200000">
            <a:off x="4092792" y="703724"/>
            <a:ext cx="3691992" cy="5005137"/>
          </a:xfrm>
          <a:custGeom>
            <a:avLst/>
            <a:gdLst>
              <a:gd name="connsiteX0" fmla="*/ 3691992 w 3691992"/>
              <a:gd name="connsiteY0" fmla="*/ 2304722 h 5005137"/>
              <a:gd name="connsiteX1" fmla="*/ 2921429 w 3691992"/>
              <a:gd name="connsiteY1" fmla="*/ 5005137 h 5005137"/>
              <a:gd name="connsiteX2" fmla="*/ 656960 w 3691992"/>
              <a:gd name="connsiteY2" fmla="*/ 5005137 h 5005137"/>
              <a:gd name="connsiteX3" fmla="*/ 0 w 3691992"/>
              <a:gd name="connsiteY3" fmla="*/ 2606811 h 5005137"/>
              <a:gd name="connsiteX4" fmla="*/ 743853 w 3691992"/>
              <a:gd name="connsiteY4" fmla="*/ 0 h 5005137"/>
              <a:gd name="connsiteX5" fmla="*/ 3060672 w 3691992"/>
              <a:gd name="connsiteY5" fmla="*/ 0 h 500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1992" h="5005137">
                <a:moveTo>
                  <a:pt x="3691992" y="2304722"/>
                </a:moveTo>
                <a:lnTo>
                  <a:pt x="2921429" y="5005137"/>
                </a:lnTo>
                <a:lnTo>
                  <a:pt x="656960" y="5005137"/>
                </a:lnTo>
                <a:lnTo>
                  <a:pt x="0" y="2606811"/>
                </a:lnTo>
                <a:lnTo>
                  <a:pt x="743853" y="0"/>
                </a:lnTo>
                <a:lnTo>
                  <a:pt x="3060672" y="0"/>
                </a:lnTo>
                <a:close/>
              </a:path>
            </a:pathLst>
          </a:custGeom>
          <a:solidFill>
            <a:schemeClr val="bg1">
              <a:alpha val="8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Subtitle 2">
            <a:extLst>
              <a:ext uri="{FF2B5EF4-FFF2-40B4-BE49-F238E27FC236}">
                <a16:creationId xmlns:a16="http://schemas.microsoft.com/office/drawing/2014/main" id="{82656D39-00E2-3D75-A589-E84FFB3BD69E}"/>
              </a:ext>
            </a:extLst>
          </p:cNvPr>
          <p:cNvSpPr>
            <a:spLocks noGrp="1"/>
          </p:cNvSpPr>
          <p:nvPr>
            <p:ph type="subTitle" idx="1"/>
          </p:nvPr>
        </p:nvSpPr>
        <p:spPr>
          <a:xfrm>
            <a:off x="4212000" y="2941472"/>
            <a:ext cx="3748093" cy="766891"/>
          </a:xfrm>
        </p:spPr>
        <p:txBody>
          <a:bodyPr lIns="0" rIns="0">
            <a:normAutofit/>
          </a:bodyPr>
          <a:lstStyle>
            <a:lvl1pPr marL="0" indent="0" algn="l">
              <a:spcBef>
                <a:spcPts val="0"/>
              </a:spcBef>
              <a:buNone/>
              <a:defRPr sz="2000" b="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1">
            <a:extLst>
              <a:ext uri="{FF2B5EF4-FFF2-40B4-BE49-F238E27FC236}">
                <a16:creationId xmlns:a16="http://schemas.microsoft.com/office/drawing/2014/main" id="{A98C49C1-E33C-EF10-364A-487EC7380881}"/>
              </a:ext>
            </a:extLst>
          </p:cNvPr>
          <p:cNvSpPr>
            <a:spLocks noGrp="1"/>
          </p:cNvSpPr>
          <p:nvPr>
            <p:ph type="ctrTitle" hasCustomPrompt="1"/>
          </p:nvPr>
        </p:nvSpPr>
        <p:spPr>
          <a:xfrm>
            <a:off x="4212000" y="1791374"/>
            <a:ext cx="3748093" cy="1052288"/>
          </a:xfrm>
        </p:spPr>
        <p:txBody>
          <a:bodyPr lIns="0" rIns="0" anchor="b" anchorCtr="0">
            <a:noAutofit/>
          </a:bodyPr>
          <a:lstStyle>
            <a:lvl1pPr algn="l">
              <a:lnSpc>
                <a:spcPts val="4200"/>
              </a:lnSpc>
              <a:defRPr sz="4000" b="1"/>
            </a:lvl1pPr>
          </a:lstStyle>
          <a:p>
            <a:r>
              <a:rPr lang="en-GB"/>
              <a:t>Title</a:t>
            </a:r>
          </a:p>
        </p:txBody>
      </p:sp>
      <p:sp>
        <p:nvSpPr>
          <p:cNvPr id="31" name="Footer Placeholder 30">
            <a:extLst>
              <a:ext uri="{FF2B5EF4-FFF2-40B4-BE49-F238E27FC236}">
                <a16:creationId xmlns:a16="http://schemas.microsoft.com/office/drawing/2014/main" id="{957AFA69-8D8A-F969-3CB6-61CF09A62784}"/>
              </a:ext>
            </a:extLst>
          </p:cNvPr>
          <p:cNvSpPr>
            <a:spLocks noGrp="1"/>
          </p:cNvSpPr>
          <p:nvPr>
            <p:ph type="ftr" sz="quarter" idx="11"/>
          </p:nvPr>
        </p:nvSpPr>
        <p:spPr/>
        <p:txBody>
          <a:bodyPr/>
          <a:lstStyle/>
          <a:p>
            <a:r>
              <a:rPr lang="en-GB"/>
              <a:t>The Patmos Initiative overview</a:t>
            </a:r>
          </a:p>
        </p:txBody>
      </p:sp>
      <p:sp>
        <p:nvSpPr>
          <p:cNvPr id="32" name="Slide Number Placeholder 31">
            <a:extLst>
              <a:ext uri="{FF2B5EF4-FFF2-40B4-BE49-F238E27FC236}">
                <a16:creationId xmlns:a16="http://schemas.microsoft.com/office/drawing/2014/main" id="{3815C6E9-DC56-74F3-B12A-4A5FA1C75B34}"/>
              </a:ext>
            </a:extLst>
          </p:cNvPr>
          <p:cNvSpPr>
            <a:spLocks noGrp="1"/>
          </p:cNvSpPr>
          <p:nvPr>
            <p:ph type="sldNum" sz="quarter" idx="12"/>
          </p:nvPr>
        </p:nvSpPr>
        <p:spPr/>
        <p:txBody>
          <a:bodyPr/>
          <a:lstStyle/>
          <a:p>
            <a:fld id="{2C0BFA76-63D5-4AA7-9380-B533806EFC83}" type="slidenum">
              <a:rPr lang="en-GB" smtClean="0"/>
              <a:pPr/>
              <a:t>‹#›</a:t>
            </a:fld>
            <a:endParaRPr lang="en-GB"/>
          </a:p>
        </p:txBody>
      </p:sp>
      <p:sp>
        <p:nvSpPr>
          <p:cNvPr id="5" name="Text Placeholder 4">
            <a:extLst>
              <a:ext uri="{FF2B5EF4-FFF2-40B4-BE49-F238E27FC236}">
                <a16:creationId xmlns:a16="http://schemas.microsoft.com/office/drawing/2014/main" id="{7F68FAA8-A47E-4235-EEC8-2DFE7E51ABAF}"/>
              </a:ext>
            </a:extLst>
          </p:cNvPr>
          <p:cNvSpPr>
            <a:spLocks noGrp="1"/>
          </p:cNvSpPr>
          <p:nvPr>
            <p:ph type="body" sz="quarter" idx="13"/>
          </p:nvPr>
        </p:nvSpPr>
        <p:spPr>
          <a:xfrm>
            <a:off x="4211638" y="3872071"/>
            <a:ext cx="3748087" cy="558800"/>
          </a:xfrm>
        </p:spPr>
        <p:txBody>
          <a:bodyPr>
            <a:normAutofit/>
          </a:bodyPr>
          <a:lstStyle>
            <a:lvl1pPr marL="0" indent="0">
              <a:spcBef>
                <a:spcPts val="0"/>
              </a:spcBef>
              <a:buNone/>
              <a:defRPr sz="1600" b="0">
                <a:latin typeface="+mn-lt"/>
              </a:defRPr>
            </a:lvl1pPr>
          </a:lstStyle>
          <a:p>
            <a:pPr lvl="0"/>
            <a:r>
              <a:rPr lang="en-US"/>
              <a:t>Edit Master text styles</a:t>
            </a:r>
          </a:p>
        </p:txBody>
      </p:sp>
    </p:spTree>
    <p:extLst>
      <p:ext uri="{BB962C8B-B14F-4D97-AF65-F5344CB8AC3E}">
        <p14:creationId xmlns:p14="http://schemas.microsoft.com/office/powerpoint/2010/main" val="24557232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Quote (background colour)">
    <p:bg>
      <p:bgPr>
        <a:solidFill>
          <a:srgbClr val="FFEB78"/>
        </a:solidFill>
        <a:effectLst/>
      </p:bgPr>
    </p:bg>
    <p:spTree>
      <p:nvGrpSpPr>
        <p:cNvPr id="1" name=""/>
        <p:cNvGrpSpPr/>
        <p:nvPr/>
      </p:nvGrpSpPr>
      <p:grpSpPr>
        <a:xfrm>
          <a:off x="0" y="0"/>
          <a:ext cx="0" cy="0"/>
          <a:chOff x="0" y="0"/>
          <a:chExt cx="0" cy="0"/>
        </a:xfrm>
      </p:grpSpPr>
      <p:sp>
        <p:nvSpPr>
          <p:cNvPr id="31" name="Footer Placeholder 30">
            <a:extLst>
              <a:ext uri="{FF2B5EF4-FFF2-40B4-BE49-F238E27FC236}">
                <a16:creationId xmlns:a16="http://schemas.microsoft.com/office/drawing/2014/main" id="{957AFA69-8D8A-F969-3CB6-61CF09A62784}"/>
              </a:ext>
            </a:extLst>
          </p:cNvPr>
          <p:cNvSpPr>
            <a:spLocks noGrp="1"/>
          </p:cNvSpPr>
          <p:nvPr userDrawn="1">
            <p:ph type="ftr" sz="quarter" idx="11"/>
          </p:nvPr>
        </p:nvSpPr>
        <p:spPr/>
        <p:txBody>
          <a:bodyPr/>
          <a:lstStyle/>
          <a:p>
            <a:r>
              <a:rPr lang="en-GB"/>
              <a:t>The Patmos Initiative overview</a:t>
            </a:r>
          </a:p>
        </p:txBody>
      </p:sp>
      <p:sp>
        <p:nvSpPr>
          <p:cNvPr id="32" name="Slide Number Placeholder 31">
            <a:extLst>
              <a:ext uri="{FF2B5EF4-FFF2-40B4-BE49-F238E27FC236}">
                <a16:creationId xmlns:a16="http://schemas.microsoft.com/office/drawing/2014/main" id="{3815C6E9-DC56-74F3-B12A-4A5FA1C75B34}"/>
              </a:ext>
            </a:extLst>
          </p:cNvPr>
          <p:cNvSpPr>
            <a:spLocks noGrp="1"/>
          </p:cNvSpPr>
          <p:nvPr userDrawn="1">
            <p:ph type="sldNum" sz="quarter" idx="12"/>
          </p:nvPr>
        </p:nvSpPr>
        <p:spPr/>
        <p:txBody>
          <a:bodyPr/>
          <a:lstStyle/>
          <a:p>
            <a:fld id="{2C0BFA76-63D5-4AA7-9380-B533806EFC83}" type="slidenum">
              <a:rPr lang="en-GB" smtClean="0"/>
              <a:pPr/>
              <a:t>‹#›</a:t>
            </a:fld>
            <a:endParaRPr lang="en-GB"/>
          </a:p>
        </p:txBody>
      </p:sp>
      <p:sp>
        <p:nvSpPr>
          <p:cNvPr id="5" name="Text Placeholder 4">
            <a:extLst>
              <a:ext uri="{FF2B5EF4-FFF2-40B4-BE49-F238E27FC236}">
                <a16:creationId xmlns:a16="http://schemas.microsoft.com/office/drawing/2014/main" id="{7F68FAA8-A47E-4235-EEC8-2DFE7E51ABAF}"/>
              </a:ext>
            </a:extLst>
          </p:cNvPr>
          <p:cNvSpPr>
            <a:spLocks noGrp="1"/>
          </p:cNvSpPr>
          <p:nvPr userDrawn="1">
            <p:ph type="body" sz="quarter" idx="13"/>
          </p:nvPr>
        </p:nvSpPr>
        <p:spPr>
          <a:xfrm>
            <a:off x="895350" y="4537799"/>
            <a:ext cx="3981450" cy="230832"/>
          </a:xfrm>
        </p:spPr>
        <p:txBody>
          <a:bodyPr wrap="square">
            <a:spAutoFit/>
          </a:bodyPr>
          <a:lstStyle>
            <a:lvl1pPr marL="0" indent="0" algn="l">
              <a:spcBef>
                <a:spcPts val="0"/>
              </a:spcBef>
              <a:buNone/>
              <a:defRPr sz="1500" b="0" i="0" cap="all" spc="160" baseline="0">
                <a:solidFill>
                  <a:schemeClr val="tx1"/>
                </a:solidFill>
                <a:latin typeface="+mn-lt"/>
              </a:defRPr>
            </a:lvl1pPr>
          </a:lstStyle>
          <a:p>
            <a:pPr lvl="0"/>
            <a:r>
              <a:rPr lang="en-US"/>
              <a:t>Edit Master text styles</a:t>
            </a:r>
          </a:p>
        </p:txBody>
      </p:sp>
      <p:sp>
        <p:nvSpPr>
          <p:cNvPr id="2" name="Title 1">
            <a:extLst>
              <a:ext uri="{FF2B5EF4-FFF2-40B4-BE49-F238E27FC236}">
                <a16:creationId xmlns:a16="http://schemas.microsoft.com/office/drawing/2014/main" id="{A98C49C1-E33C-EF10-364A-487EC7380881}"/>
              </a:ext>
            </a:extLst>
          </p:cNvPr>
          <p:cNvSpPr>
            <a:spLocks noGrp="1"/>
          </p:cNvSpPr>
          <p:nvPr userDrawn="1">
            <p:ph type="ctrTitle" hasCustomPrompt="1"/>
          </p:nvPr>
        </p:nvSpPr>
        <p:spPr>
          <a:xfrm>
            <a:off x="895349" y="1346087"/>
            <a:ext cx="6010275" cy="2650513"/>
          </a:xfrm>
        </p:spPr>
        <p:txBody>
          <a:bodyPr lIns="0" rIns="0" anchor="t" anchorCtr="0">
            <a:noAutofit/>
          </a:bodyPr>
          <a:lstStyle>
            <a:lvl1pPr algn="l">
              <a:defRPr sz="4200" b="0" i="1">
                <a:solidFill>
                  <a:schemeClr val="tx1"/>
                </a:solidFill>
              </a:defRPr>
            </a:lvl1pPr>
          </a:lstStyle>
          <a:p>
            <a:r>
              <a:rPr lang="en-GB"/>
              <a:t>Title</a:t>
            </a:r>
          </a:p>
        </p:txBody>
      </p:sp>
      <p:sp>
        <p:nvSpPr>
          <p:cNvPr id="7" name="Text Placeholder 6">
            <a:extLst>
              <a:ext uri="{FF2B5EF4-FFF2-40B4-BE49-F238E27FC236}">
                <a16:creationId xmlns:a16="http://schemas.microsoft.com/office/drawing/2014/main" id="{488C2358-AC85-A3B1-3B1F-CA303B6A4C8A}"/>
              </a:ext>
            </a:extLst>
          </p:cNvPr>
          <p:cNvSpPr>
            <a:spLocks noGrp="1"/>
          </p:cNvSpPr>
          <p:nvPr>
            <p:ph type="body" sz="quarter" idx="14" hasCustomPrompt="1"/>
          </p:nvPr>
        </p:nvSpPr>
        <p:spPr>
          <a:xfrm>
            <a:off x="895350" y="4267200"/>
            <a:ext cx="5220000" cy="0"/>
          </a:xfrm>
          <a:ln w="25400">
            <a:solidFill>
              <a:schemeClr val="tx1"/>
            </a:solidFill>
          </a:ln>
        </p:spPr>
        <p:txBody>
          <a:bodyPr/>
          <a:lstStyle>
            <a:lvl1pPr>
              <a:defRPr sz="800">
                <a:solidFill>
                  <a:schemeClr val="tx1">
                    <a:alpha val="0"/>
                  </a:schemeClr>
                </a:solidFill>
              </a:defRPr>
            </a:lvl1pPr>
          </a:lstStyle>
          <a:p>
            <a:pPr marL="0" marR="0" lvl="0" indent="0" algn="l"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lang="en-GB"/>
              <a:t>Line does not print or appear in slide show</a:t>
            </a:r>
          </a:p>
        </p:txBody>
      </p:sp>
    </p:spTree>
    <p:extLst>
      <p:ext uri="{BB962C8B-B14F-4D97-AF65-F5344CB8AC3E}">
        <p14:creationId xmlns:p14="http://schemas.microsoft.com/office/powerpoint/2010/main" val="25005870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Hero picture (caption in frame)">
    <p:bg>
      <p:bgPr>
        <a:solidFill>
          <a:srgbClr val="D2BEFF"/>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418497-BCCC-5D4F-1FD0-1AE21044BCBE}"/>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21" name="Bottom banner">
            <a:extLst>
              <a:ext uri="{FF2B5EF4-FFF2-40B4-BE49-F238E27FC236}">
                <a16:creationId xmlns:a16="http://schemas.microsoft.com/office/drawing/2014/main" id="{5E02ED1E-DB45-58E9-345A-FD8B7F6094D1}"/>
              </a:ext>
            </a:extLst>
          </p:cNvPr>
          <p:cNvSpPr/>
          <p:nvPr userDrawn="1"/>
        </p:nvSpPr>
        <p:spPr>
          <a:xfrm>
            <a:off x="0" y="6410325"/>
            <a:ext cx="5720316" cy="44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129E8E0B-1FE5-C260-9535-4D0E6BABCA6A}"/>
              </a:ext>
            </a:extLst>
          </p:cNvPr>
          <p:cNvSpPr>
            <a:spLocks noGrp="1"/>
          </p:cNvSpPr>
          <p:nvPr>
            <p:ph type="ftr" sz="quarter" idx="10"/>
          </p:nvPr>
        </p:nvSpPr>
        <p:spPr/>
        <p:txBody>
          <a:bodyPr/>
          <a:lstStyle/>
          <a:p>
            <a:r>
              <a:rPr lang="en-GB"/>
              <a:t>The Patmos Initiative overview</a:t>
            </a:r>
          </a:p>
        </p:txBody>
      </p:sp>
      <p:sp>
        <p:nvSpPr>
          <p:cNvPr id="7" name="Text Placeholder 6">
            <a:extLst>
              <a:ext uri="{FF2B5EF4-FFF2-40B4-BE49-F238E27FC236}">
                <a16:creationId xmlns:a16="http://schemas.microsoft.com/office/drawing/2014/main" id="{9A363EC5-CE70-FF53-BB82-00E81637E9E1}"/>
              </a:ext>
            </a:extLst>
          </p:cNvPr>
          <p:cNvSpPr>
            <a:spLocks noGrp="1"/>
          </p:cNvSpPr>
          <p:nvPr>
            <p:ph type="body" sz="quarter" idx="16"/>
          </p:nvPr>
        </p:nvSpPr>
        <p:spPr>
          <a:xfrm>
            <a:off x="3296094" y="446088"/>
            <a:ext cx="7548231" cy="5646704"/>
          </a:xfrm>
          <a:custGeom>
            <a:avLst/>
            <a:gdLst>
              <a:gd name="connsiteX0" fmla="*/ 0 w 7548231"/>
              <a:gd name="connsiteY0" fmla="*/ 0 h 5646704"/>
              <a:gd name="connsiteX1" fmla="*/ 3 w 7548231"/>
              <a:gd name="connsiteY1" fmla="*/ 0 h 5646704"/>
              <a:gd name="connsiteX2" fmla="*/ 7548231 w 7548231"/>
              <a:gd name="connsiteY2" fmla="*/ 1531405 h 5646704"/>
              <a:gd name="connsiteX3" fmla="*/ 7548231 w 7548231"/>
              <a:gd name="connsiteY3" fmla="*/ 5646704 h 5646704"/>
              <a:gd name="connsiteX4" fmla="*/ 0 w 7548231"/>
              <a:gd name="connsiteY4" fmla="*/ 4100950 h 5646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8231" h="5646704">
                <a:moveTo>
                  <a:pt x="0" y="0"/>
                </a:moveTo>
                <a:lnTo>
                  <a:pt x="3" y="0"/>
                </a:lnTo>
                <a:lnTo>
                  <a:pt x="7548231" y="1531405"/>
                </a:lnTo>
                <a:lnTo>
                  <a:pt x="7548231" y="5646704"/>
                </a:lnTo>
                <a:lnTo>
                  <a:pt x="0" y="4100950"/>
                </a:lnTo>
                <a:close/>
              </a:path>
            </a:pathLst>
          </a:custGeom>
          <a:ln w="50800">
            <a:solidFill>
              <a:schemeClr val="bg1"/>
            </a:solidFill>
            <a:miter lim="800000"/>
          </a:ln>
        </p:spPr>
        <p:txBody>
          <a:bodyPr wrap="square" lIns="4968000" tIns="2556000" rIns="180000" bIns="180000">
            <a:noAutofit/>
          </a:bodyPr>
          <a:lstStyle>
            <a:lvl1pPr>
              <a:defRPr sz="1800" b="0">
                <a:latin typeface="+mn-lt"/>
              </a:defRPr>
            </a:lvl1pPr>
          </a:lstStyle>
          <a:p>
            <a:pPr lvl="0"/>
            <a:r>
              <a:rPr lang="en-US"/>
              <a:t>Edit Master text styles</a:t>
            </a:r>
          </a:p>
        </p:txBody>
      </p:sp>
      <p:sp>
        <p:nvSpPr>
          <p:cNvPr id="16" name="Picture Placeholder 15">
            <a:extLst>
              <a:ext uri="{FF2B5EF4-FFF2-40B4-BE49-F238E27FC236}">
                <a16:creationId xmlns:a16="http://schemas.microsoft.com/office/drawing/2014/main" id="{2C094ED2-C3E7-05C9-461F-BBDFFD018FA0}"/>
              </a:ext>
            </a:extLst>
          </p:cNvPr>
          <p:cNvSpPr>
            <a:spLocks noGrp="1"/>
          </p:cNvSpPr>
          <p:nvPr>
            <p:ph type="pic" sz="quarter" idx="15"/>
          </p:nvPr>
        </p:nvSpPr>
        <p:spPr>
          <a:xfrm>
            <a:off x="1576136" y="-669858"/>
            <a:ext cx="6345119" cy="7080183"/>
          </a:xfrm>
          <a:custGeom>
            <a:avLst/>
            <a:gdLst>
              <a:gd name="connsiteX0" fmla="*/ 6345118 w 6345119"/>
              <a:gd name="connsiteY0" fmla="*/ 0 h 7080183"/>
              <a:gd name="connsiteX1" fmla="*/ 6345119 w 6345119"/>
              <a:gd name="connsiteY1" fmla="*/ 0 h 7080183"/>
              <a:gd name="connsiteX2" fmla="*/ 6345119 w 6345119"/>
              <a:gd name="connsiteY2" fmla="*/ 5168071 h 7080183"/>
              <a:gd name="connsiteX3" fmla="*/ 2192605 w 6345119"/>
              <a:gd name="connsiteY3" fmla="*/ 7080183 h 7080183"/>
              <a:gd name="connsiteX4" fmla="*/ 8112 w 6345119"/>
              <a:gd name="connsiteY4" fmla="*/ 7080183 h 7080183"/>
              <a:gd name="connsiteX5" fmla="*/ 0 w 6345119"/>
              <a:gd name="connsiteY5" fmla="*/ 7080183 h 7080183"/>
              <a:gd name="connsiteX6" fmla="*/ 0 w 6345119"/>
              <a:gd name="connsiteY6" fmla="*/ 2921742 h 708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5119" h="7080183">
                <a:moveTo>
                  <a:pt x="6345118" y="0"/>
                </a:moveTo>
                <a:lnTo>
                  <a:pt x="6345119" y="0"/>
                </a:lnTo>
                <a:lnTo>
                  <a:pt x="6345119" y="5168071"/>
                </a:lnTo>
                <a:lnTo>
                  <a:pt x="2192605" y="7080183"/>
                </a:lnTo>
                <a:lnTo>
                  <a:pt x="8112" y="7080183"/>
                </a:lnTo>
                <a:lnTo>
                  <a:pt x="0" y="7080183"/>
                </a:lnTo>
                <a:lnTo>
                  <a:pt x="0" y="2921742"/>
                </a:lnTo>
                <a:close/>
              </a:path>
            </a:pathLst>
          </a:custGeom>
          <a:ln w="50800">
            <a:solidFill>
              <a:schemeClr val="bg1"/>
            </a:solidFill>
            <a:miter lim="800000"/>
          </a:ln>
        </p:spPr>
        <p:txBody>
          <a:bodyPr wrap="square">
            <a:noAutofit/>
          </a:bodyPr>
          <a:lstStyle/>
          <a:p>
            <a:r>
              <a:rPr lang="en-US"/>
              <a:t>Click icon to add picture</a:t>
            </a:r>
            <a:endParaRPr lang="en-GB"/>
          </a:p>
        </p:txBody>
      </p:sp>
      <p:sp>
        <p:nvSpPr>
          <p:cNvPr id="18" name="Title 17">
            <a:extLst>
              <a:ext uri="{FF2B5EF4-FFF2-40B4-BE49-F238E27FC236}">
                <a16:creationId xmlns:a16="http://schemas.microsoft.com/office/drawing/2014/main" id="{CF1A23B8-6BE5-2BA6-1E41-7DFB49368DE8}"/>
              </a:ext>
            </a:extLst>
          </p:cNvPr>
          <p:cNvSpPr>
            <a:spLocks noGrp="1"/>
          </p:cNvSpPr>
          <p:nvPr>
            <p:ph type="title" hasCustomPrompt="1"/>
          </p:nvPr>
        </p:nvSpPr>
        <p:spPr>
          <a:xfrm>
            <a:off x="8271796" y="2559228"/>
            <a:ext cx="2335956" cy="338554"/>
          </a:xfrm>
        </p:spPr>
        <p:txBody>
          <a:bodyPr/>
          <a:lstStyle>
            <a:lvl1pPr>
              <a:defRPr sz="2200"/>
            </a:lvl1pPr>
          </a:lstStyle>
          <a:p>
            <a:r>
              <a:rPr lang="en-GB"/>
              <a:t>Subtitle</a:t>
            </a:r>
          </a:p>
        </p:txBody>
      </p:sp>
    </p:spTree>
    <p:extLst>
      <p:ext uri="{BB962C8B-B14F-4D97-AF65-F5344CB8AC3E}">
        <p14:creationId xmlns:p14="http://schemas.microsoft.com/office/powerpoint/2010/main" val="3533889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ero picture (caption out frame)">
    <p:bg>
      <p:bgPr>
        <a:solidFill>
          <a:srgbClr val="005F4B"/>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662E3D7-62C6-A433-F70D-22618B560984}"/>
              </a:ext>
            </a:extLst>
          </p:cNvPr>
          <p:cNvSpPr>
            <a:spLocks noGrp="1"/>
          </p:cNvSpPr>
          <p:nvPr>
            <p:ph type="ftr" sz="quarter" idx="10"/>
          </p:nvPr>
        </p:nvSpPr>
        <p:spPr/>
        <p:txBody>
          <a:bodyPr/>
          <a:lstStyle/>
          <a:p>
            <a:r>
              <a:rPr lang="en-GB"/>
              <a:t>The Patmos Initiative overview</a:t>
            </a:r>
          </a:p>
        </p:txBody>
      </p:sp>
      <p:sp>
        <p:nvSpPr>
          <p:cNvPr id="11" name="Parallelogram 10">
            <a:extLst>
              <a:ext uri="{FF2B5EF4-FFF2-40B4-BE49-F238E27FC236}">
                <a16:creationId xmlns:a16="http://schemas.microsoft.com/office/drawing/2014/main" id="{749B6B1B-DEA7-7519-AE48-18A696440DB8}"/>
              </a:ext>
            </a:extLst>
          </p:cNvPr>
          <p:cNvSpPr/>
          <p:nvPr userDrawn="1"/>
        </p:nvSpPr>
        <p:spPr>
          <a:xfrm rot="5400000" flipH="1">
            <a:off x="1350011" y="-726736"/>
            <a:ext cx="7120260" cy="7734298"/>
          </a:xfrm>
          <a:prstGeom prst="parallelogram">
            <a:avLst>
              <a:gd name="adj" fmla="val 27675"/>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4C126A2B-29CB-A847-2A83-309CEB32B566}"/>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19">
            <a:extLst>
              <a:ext uri="{FF2B5EF4-FFF2-40B4-BE49-F238E27FC236}">
                <a16:creationId xmlns:a16="http://schemas.microsoft.com/office/drawing/2014/main" id="{3B673629-CAA6-247A-1D02-2D1F6035991F}"/>
              </a:ext>
            </a:extLst>
          </p:cNvPr>
          <p:cNvSpPr>
            <a:spLocks noGrp="1"/>
          </p:cNvSpPr>
          <p:nvPr>
            <p:ph type="body" sz="quarter" idx="14"/>
          </p:nvPr>
        </p:nvSpPr>
        <p:spPr>
          <a:xfrm>
            <a:off x="9101138" y="3044231"/>
            <a:ext cx="2185987" cy="1946275"/>
          </a:xfrm>
        </p:spPr>
        <p:txBody>
          <a:bodyPr/>
          <a:lstStyle>
            <a:lvl1pPr>
              <a:defRPr sz="1800" b="0">
                <a:solidFill>
                  <a:schemeClr val="bg1"/>
                </a:solidFill>
                <a:latin typeface="+mn-lt"/>
              </a:defRPr>
            </a:lvl1pPr>
          </a:lstStyle>
          <a:p>
            <a:pPr lvl="0"/>
            <a:r>
              <a:rPr lang="en-US"/>
              <a:t>Edit Master text styles</a:t>
            </a:r>
          </a:p>
        </p:txBody>
      </p:sp>
      <p:sp>
        <p:nvSpPr>
          <p:cNvPr id="2" name="Title 1">
            <a:extLst>
              <a:ext uri="{FF2B5EF4-FFF2-40B4-BE49-F238E27FC236}">
                <a16:creationId xmlns:a16="http://schemas.microsoft.com/office/drawing/2014/main" id="{8E0EEBFA-4AFB-2D2C-2969-DEB4C45418C0}"/>
              </a:ext>
            </a:extLst>
          </p:cNvPr>
          <p:cNvSpPr>
            <a:spLocks noGrp="1"/>
          </p:cNvSpPr>
          <p:nvPr>
            <p:ph type="title" hasCustomPrompt="1"/>
          </p:nvPr>
        </p:nvSpPr>
        <p:spPr>
          <a:xfrm>
            <a:off x="9101138" y="2606853"/>
            <a:ext cx="2185987" cy="338554"/>
          </a:xfrm>
        </p:spPr>
        <p:txBody>
          <a:bodyPr/>
          <a:lstStyle>
            <a:lvl1pPr>
              <a:defRPr sz="2200">
                <a:solidFill>
                  <a:schemeClr val="bg1"/>
                </a:solidFill>
              </a:defRPr>
            </a:lvl1pPr>
          </a:lstStyle>
          <a:p>
            <a:r>
              <a:rPr lang="en-GB"/>
              <a:t>Subtitle</a:t>
            </a:r>
          </a:p>
        </p:txBody>
      </p:sp>
      <p:sp>
        <p:nvSpPr>
          <p:cNvPr id="19" name="Picture Placeholder 18">
            <a:extLst>
              <a:ext uri="{FF2B5EF4-FFF2-40B4-BE49-F238E27FC236}">
                <a16:creationId xmlns:a16="http://schemas.microsoft.com/office/drawing/2014/main" id="{BF27B258-426E-436C-EFAB-69781F978947}"/>
              </a:ext>
            </a:extLst>
          </p:cNvPr>
          <p:cNvSpPr>
            <a:spLocks noGrp="1"/>
          </p:cNvSpPr>
          <p:nvPr>
            <p:ph type="pic" sz="quarter" idx="15"/>
          </p:nvPr>
        </p:nvSpPr>
        <p:spPr>
          <a:xfrm>
            <a:off x="2101850" y="446088"/>
            <a:ext cx="6181725" cy="5572125"/>
          </a:xfrm>
          <a:custGeom>
            <a:avLst/>
            <a:gdLst>
              <a:gd name="connsiteX0" fmla="*/ 0 w 6181725"/>
              <a:gd name="connsiteY0" fmla="*/ 0 h 5572125"/>
              <a:gd name="connsiteX1" fmla="*/ 7 w 6181725"/>
              <a:gd name="connsiteY1" fmla="*/ 0 h 5572125"/>
              <a:gd name="connsiteX2" fmla="*/ 6181725 w 6181725"/>
              <a:gd name="connsiteY2" fmla="*/ 1389764 h 5572125"/>
              <a:gd name="connsiteX3" fmla="*/ 6181725 w 6181725"/>
              <a:gd name="connsiteY3" fmla="*/ 5572125 h 5572125"/>
              <a:gd name="connsiteX4" fmla="*/ 0 w 6181725"/>
              <a:gd name="connsiteY4" fmla="*/ 4148470 h 5572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1725" h="5572125">
                <a:moveTo>
                  <a:pt x="0" y="0"/>
                </a:moveTo>
                <a:lnTo>
                  <a:pt x="7" y="0"/>
                </a:lnTo>
                <a:lnTo>
                  <a:pt x="6181725" y="1389764"/>
                </a:lnTo>
                <a:lnTo>
                  <a:pt x="6181725" y="5572125"/>
                </a:lnTo>
                <a:lnTo>
                  <a:pt x="0" y="4148470"/>
                </a:lnTo>
                <a:close/>
              </a:path>
            </a:pathLst>
          </a:custGeom>
          <a:ln w="50800">
            <a:solidFill>
              <a:schemeClr val="bg1"/>
            </a:solidFill>
            <a:miter lim="800000"/>
          </a:ln>
        </p:spPr>
        <p:txBody>
          <a:bodyPr wrap="square" anchor="ctr" anchorCtr="0">
            <a:noAutofit/>
          </a:bodyPr>
          <a:lstStyle/>
          <a:p>
            <a:r>
              <a:rPr lang="en-US"/>
              <a:t>Click icon to add picture</a:t>
            </a:r>
            <a:endParaRPr lang="en-GB"/>
          </a:p>
        </p:txBody>
      </p:sp>
    </p:spTree>
    <p:extLst>
      <p:ext uri="{BB962C8B-B14F-4D97-AF65-F5344CB8AC3E}">
        <p14:creationId xmlns:p14="http://schemas.microsoft.com/office/powerpoint/2010/main" val="4028962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ero picture (background)">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375B1C-D423-FF8F-0C7A-F7F6DC97F190}"/>
              </a:ext>
            </a:extLst>
          </p:cNvPr>
          <p:cNvSpPr>
            <a:spLocks noGrp="1"/>
          </p:cNvSpPr>
          <p:nvPr>
            <p:ph type="ftr" sz="quarter" idx="10"/>
          </p:nvPr>
        </p:nvSpPr>
        <p:spPr/>
        <p:txBody>
          <a:bodyPr/>
          <a:lstStyle/>
          <a:p>
            <a:r>
              <a:rPr lang="en-GB"/>
              <a:t>The Patmos Initiative overview</a:t>
            </a:r>
          </a:p>
        </p:txBody>
      </p:sp>
      <p:sp>
        <p:nvSpPr>
          <p:cNvPr id="4" name="Slide Number Placeholder 3">
            <a:extLst>
              <a:ext uri="{FF2B5EF4-FFF2-40B4-BE49-F238E27FC236}">
                <a16:creationId xmlns:a16="http://schemas.microsoft.com/office/drawing/2014/main" id="{DEDFEB59-A921-C2C5-A3A3-082BC695E425}"/>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7" name="TextBox 6">
            <a:extLst>
              <a:ext uri="{FF2B5EF4-FFF2-40B4-BE49-F238E27FC236}">
                <a16:creationId xmlns:a16="http://schemas.microsoft.com/office/drawing/2014/main" id="{827C1BCB-4D61-84FB-467E-598254DAFC23}"/>
              </a:ext>
            </a:extLst>
          </p:cNvPr>
          <p:cNvSpPr txBox="1"/>
          <p:nvPr userDrawn="1"/>
        </p:nvSpPr>
        <p:spPr>
          <a:xfrm>
            <a:off x="12368463" y="490835"/>
            <a:ext cx="1431757" cy="923330"/>
          </a:xfrm>
          <a:prstGeom prst="rect">
            <a:avLst/>
          </a:prstGeom>
          <a:noFill/>
        </p:spPr>
        <p:txBody>
          <a:bodyPr wrap="square" rtlCol="0">
            <a:spAutoFit/>
          </a:bodyPr>
          <a:lstStyle/>
          <a:p>
            <a:r>
              <a:rPr lang="en-GB"/>
              <a:t>Format Background</a:t>
            </a:r>
          </a:p>
          <a:p>
            <a:r>
              <a:rPr lang="en-GB"/>
              <a:t>Picture</a:t>
            </a:r>
          </a:p>
        </p:txBody>
      </p:sp>
      <p:sp>
        <p:nvSpPr>
          <p:cNvPr id="20" name="Text Placeholder 19">
            <a:extLst>
              <a:ext uri="{FF2B5EF4-FFF2-40B4-BE49-F238E27FC236}">
                <a16:creationId xmlns:a16="http://schemas.microsoft.com/office/drawing/2014/main" id="{7B74AF83-8886-1FB5-1F92-8112C1A11992}"/>
              </a:ext>
            </a:extLst>
          </p:cNvPr>
          <p:cNvSpPr>
            <a:spLocks noGrp="1"/>
          </p:cNvSpPr>
          <p:nvPr>
            <p:ph type="body" sz="quarter" idx="12" hasCustomPrompt="1"/>
          </p:nvPr>
        </p:nvSpPr>
        <p:spPr>
          <a:xfrm>
            <a:off x="895349" y="2597498"/>
            <a:ext cx="3822351" cy="2998439"/>
          </a:xfrm>
          <a:custGeom>
            <a:avLst/>
            <a:gdLst>
              <a:gd name="connsiteX0" fmla="*/ 3822351 w 3822351"/>
              <a:gd name="connsiteY0" fmla="*/ 0 h 2998439"/>
              <a:gd name="connsiteX1" fmla="*/ 3822351 w 3822351"/>
              <a:gd name="connsiteY1" fmla="*/ 2596504 h 2998439"/>
              <a:gd name="connsiteX2" fmla="*/ 0 w 3822351"/>
              <a:gd name="connsiteY2" fmla="*/ 2998439 h 2998439"/>
              <a:gd name="connsiteX3" fmla="*/ 0 w 3822351"/>
              <a:gd name="connsiteY3" fmla="*/ 401935 h 2998439"/>
            </a:gdLst>
            <a:ahLst/>
            <a:cxnLst>
              <a:cxn ang="0">
                <a:pos x="connsiteX0" y="connsiteY0"/>
              </a:cxn>
              <a:cxn ang="0">
                <a:pos x="connsiteX1" y="connsiteY1"/>
              </a:cxn>
              <a:cxn ang="0">
                <a:pos x="connsiteX2" y="connsiteY2"/>
              </a:cxn>
              <a:cxn ang="0">
                <a:pos x="connsiteX3" y="connsiteY3"/>
              </a:cxn>
            </a:cxnLst>
            <a:rect l="l" t="t" r="r" b="b"/>
            <a:pathLst>
              <a:path w="3822351" h="2998439">
                <a:moveTo>
                  <a:pt x="3822351" y="0"/>
                </a:moveTo>
                <a:lnTo>
                  <a:pt x="3822351" y="2596504"/>
                </a:lnTo>
                <a:lnTo>
                  <a:pt x="0" y="2998439"/>
                </a:lnTo>
                <a:lnTo>
                  <a:pt x="0" y="401935"/>
                </a:lnTo>
                <a:close/>
              </a:path>
            </a:pathLst>
          </a:custGeom>
          <a:solidFill>
            <a:srgbClr val="D76E00"/>
          </a:solidFill>
        </p:spPr>
        <p:txBody>
          <a:bodyPr wrap="square" lIns="468000" tIns="702000" rIns="468000" bIns="684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Subtitle</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137772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Muliple pictures ans intro">
    <p:bg>
      <p:bgPr>
        <a:solidFill>
          <a:srgbClr val="D7F08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7ADC1-3C57-71B7-802B-12DA902401AA}"/>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4996EFA1-1BC2-255E-E4D5-83FE1683AE7A}"/>
              </a:ext>
            </a:extLst>
          </p:cNvPr>
          <p:cNvSpPr>
            <a:spLocks noGrp="1"/>
          </p:cNvSpPr>
          <p:nvPr>
            <p:ph type="ftr" sz="quarter" idx="10"/>
          </p:nvPr>
        </p:nvSpPr>
        <p:spPr/>
        <p:txBody>
          <a:bodyPr/>
          <a:lstStyle/>
          <a:p>
            <a:r>
              <a:rPr lang="en-GB"/>
              <a:t>The Patmos Initiative overview</a:t>
            </a:r>
          </a:p>
        </p:txBody>
      </p:sp>
      <p:sp>
        <p:nvSpPr>
          <p:cNvPr id="4" name="Slide Number Placeholder 3">
            <a:extLst>
              <a:ext uri="{FF2B5EF4-FFF2-40B4-BE49-F238E27FC236}">
                <a16:creationId xmlns:a16="http://schemas.microsoft.com/office/drawing/2014/main" id="{C197B114-E619-1203-3CEA-6820BF47B0DD}"/>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5">
            <a:extLst>
              <a:ext uri="{FF2B5EF4-FFF2-40B4-BE49-F238E27FC236}">
                <a16:creationId xmlns:a16="http://schemas.microsoft.com/office/drawing/2014/main" id="{BC5DECD6-50C9-19C1-A329-1B3DB790A8EA}"/>
              </a:ext>
            </a:extLst>
          </p:cNvPr>
          <p:cNvSpPr>
            <a:spLocks noGrp="1"/>
          </p:cNvSpPr>
          <p:nvPr>
            <p:ph type="body" sz="quarter" idx="12"/>
          </p:nvPr>
        </p:nvSpPr>
        <p:spPr>
          <a:xfrm>
            <a:off x="892176" y="1731963"/>
            <a:ext cx="6077792" cy="1191711"/>
          </a:xfrm>
        </p:spPr>
        <p:txBody>
          <a:bodyPr/>
          <a:lstStyle/>
          <a:p>
            <a:pPr lvl="0"/>
            <a:r>
              <a:rPr lang="en-US"/>
              <a:t>Edit Master text styles</a:t>
            </a:r>
          </a:p>
          <a:p>
            <a:pPr lvl="1"/>
            <a:r>
              <a:rPr lang="en-US"/>
              <a:t>Second level</a:t>
            </a:r>
          </a:p>
        </p:txBody>
      </p:sp>
      <p:sp>
        <p:nvSpPr>
          <p:cNvPr id="19" name="Picture Placeholder 18">
            <a:extLst>
              <a:ext uri="{FF2B5EF4-FFF2-40B4-BE49-F238E27FC236}">
                <a16:creationId xmlns:a16="http://schemas.microsoft.com/office/drawing/2014/main" id="{C62D897C-90CA-B4D2-E580-328D591A42BA}"/>
              </a:ext>
            </a:extLst>
          </p:cNvPr>
          <p:cNvSpPr>
            <a:spLocks noGrp="1"/>
          </p:cNvSpPr>
          <p:nvPr>
            <p:ph type="pic" sz="quarter" idx="13"/>
          </p:nvPr>
        </p:nvSpPr>
        <p:spPr>
          <a:xfrm>
            <a:off x="1323976" y="3248024"/>
            <a:ext cx="2793100" cy="2543175"/>
          </a:xfrm>
          <a:custGeom>
            <a:avLst/>
            <a:gdLst>
              <a:gd name="connsiteX0" fmla="*/ 2793100 w 2793100"/>
              <a:gd name="connsiteY0" fmla="*/ 0 h 2543175"/>
              <a:gd name="connsiteX1" fmla="*/ 2793100 w 2793100"/>
              <a:gd name="connsiteY1" fmla="*/ 2301921 h 2543175"/>
              <a:gd name="connsiteX2" fmla="*/ 0 w 2793100"/>
              <a:gd name="connsiteY2" fmla="*/ 2543175 h 2543175"/>
              <a:gd name="connsiteX3" fmla="*/ 0 w 2793100"/>
              <a:gd name="connsiteY3" fmla="*/ 241254 h 2543175"/>
            </a:gdLst>
            <a:ahLst/>
            <a:cxnLst>
              <a:cxn ang="0">
                <a:pos x="connsiteX0" y="connsiteY0"/>
              </a:cxn>
              <a:cxn ang="0">
                <a:pos x="connsiteX1" y="connsiteY1"/>
              </a:cxn>
              <a:cxn ang="0">
                <a:pos x="connsiteX2" y="connsiteY2"/>
              </a:cxn>
              <a:cxn ang="0">
                <a:pos x="connsiteX3" y="connsiteY3"/>
              </a:cxn>
            </a:cxnLst>
            <a:rect l="l" t="t" r="r" b="b"/>
            <a:pathLst>
              <a:path w="2793100" h="2543175">
                <a:moveTo>
                  <a:pt x="2793100" y="0"/>
                </a:moveTo>
                <a:lnTo>
                  <a:pt x="2793100" y="2301921"/>
                </a:lnTo>
                <a:lnTo>
                  <a:pt x="0" y="2543175"/>
                </a:lnTo>
                <a:lnTo>
                  <a:pt x="0" y="241254"/>
                </a:lnTo>
                <a:close/>
              </a:path>
            </a:pathLst>
          </a:custGeom>
          <a:ln w="50800">
            <a:solidFill>
              <a:schemeClr val="bg1"/>
            </a:solidFill>
            <a:miter lim="800000"/>
          </a:ln>
        </p:spPr>
        <p:txBody>
          <a:bodyPr wrap="square" anchor="ctr" anchorCtr="0">
            <a:noAutofit/>
          </a:bodyPr>
          <a:lstStyle/>
          <a:p>
            <a:r>
              <a:rPr lang="en-US"/>
              <a:t>Click icon to add picture</a:t>
            </a:r>
            <a:endParaRPr lang="en-GB"/>
          </a:p>
        </p:txBody>
      </p:sp>
      <p:sp>
        <p:nvSpPr>
          <p:cNvPr id="20" name="Picture Placeholder 19">
            <a:extLst>
              <a:ext uri="{FF2B5EF4-FFF2-40B4-BE49-F238E27FC236}">
                <a16:creationId xmlns:a16="http://schemas.microsoft.com/office/drawing/2014/main" id="{DD1017DF-4110-32CD-FEED-BBB59E6BB49D}"/>
              </a:ext>
            </a:extLst>
          </p:cNvPr>
          <p:cNvSpPr>
            <a:spLocks noGrp="1"/>
          </p:cNvSpPr>
          <p:nvPr>
            <p:ph type="pic" sz="quarter" idx="14"/>
          </p:nvPr>
        </p:nvSpPr>
        <p:spPr>
          <a:xfrm>
            <a:off x="7439026" y="3248024"/>
            <a:ext cx="2793100" cy="2543175"/>
          </a:xfrm>
          <a:custGeom>
            <a:avLst/>
            <a:gdLst>
              <a:gd name="connsiteX0" fmla="*/ 2793100 w 2793100"/>
              <a:gd name="connsiteY0" fmla="*/ 0 h 2543175"/>
              <a:gd name="connsiteX1" fmla="*/ 2793100 w 2793100"/>
              <a:gd name="connsiteY1" fmla="*/ 2301921 h 2543175"/>
              <a:gd name="connsiteX2" fmla="*/ 0 w 2793100"/>
              <a:gd name="connsiteY2" fmla="*/ 2543175 h 2543175"/>
              <a:gd name="connsiteX3" fmla="*/ 0 w 2793100"/>
              <a:gd name="connsiteY3" fmla="*/ 241254 h 2543175"/>
            </a:gdLst>
            <a:ahLst/>
            <a:cxnLst>
              <a:cxn ang="0">
                <a:pos x="connsiteX0" y="connsiteY0"/>
              </a:cxn>
              <a:cxn ang="0">
                <a:pos x="connsiteX1" y="connsiteY1"/>
              </a:cxn>
              <a:cxn ang="0">
                <a:pos x="connsiteX2" y="connsiteY2"/>
              </a:cxn>
              <a:cxn ang="0">
                <a:pos x="connsiteX3" y="connsiteY3"/>
              </a:cxn>
            </a:cxnLst>
            <a:rect l="l" t="t" r="r" b="b"/>
            <a:pathLst>
              <a:path w="2793100" h="2543175">
                <a:moveTo>
                  <a:pt x="2793100" y="0"/>
                </a:moveTo>
                <a:lnTo>
                  <a:pt x="2793100" y="2301921"/>
                </a:lnTo>
                <a:lnTo>
                  <a:pt x="0" y="2543175"/>
                </a:lnTo>
                <a:lnTo>
                  <a:pt x="0" y="241254"/>
                </a:lnTo>
                <a:close/>
              </a:path>
            </a:pathLst>
          </a:custGeom>
          <a:ln w="50800">
            <a:solidFill>
              <a:schemeClr val="bg1"/>
            </a:solidFill>
            <a:miter lim="800000"/>
          </a:ln>
        </p:spPr>
        <p:txBody>
          <a:bodyPr wrap="square" anchor="ctr" anchorCtr="0">
            <a:noAutofit/>
          </a:bodyPr>
          <a:lstStyle>
            <a:lvl1pPr rtl="0">
              <a:defRPr/>
            </a:lvl1pPr>
          </a:lstStyle>
          <a:p>
            <a:r>
              <a:rPr lang="en-US"/>
              <a:t>Click icon to add picture</a:t>
            </a:r>
            <a:endParaRPr lang="en-GB"/>
          </a:p>
        </p:txBody>
      </p:sp>
      <p:sp>
        <p:nvSpPr>
          <p:cNvPr id="29" name="Picture Placeholder 28">
            <a:extLst>
              <a:ext uri="{FF2B5EF4-FFF2-40B4-BE49-F238E27FC236}">
                <a16:creationId xmlns:a16="http://schemas.microsoft.com/office/drawing/2014/main" id="{DC13FCD0-7089-8A7D-4283-895CE0902748}"/>
              </a:ext>
            </a:extLst>
          </p:cNvPr>
          <p:cNvSpPr>
            <a:spLocks noGrp="1"/>
          </p:cNvSpPr>
          <p:nvPr>
            <p:ph type="pic" sz="quarter" idx="15"/>
          </p:nvPr>
        </p:nvSpPr>
        <p:spPr>
          <a:xfrm>
            <a:off x="4381501" y="3248024"/>
            <a:ext cx="2793099" cy="2543175"/>
          </a:xfrm>
          <a:custGeom>
            <a:avLst/>
            <a:gdLst>
              <a:gd name="connsiteX0" fmla="*/ 0 w 2793099"/>
              <a:gd name="connsiteY0" fmla="*/ 0 h 2543175"/>
              <a:gd name="connsiteX1" fmla="*/ 9 w 2793099"/>
              <a:gd name="connsiteY1" fmla="*/ 0 h 2543175"/>
              <a:gd name="connsiteX2" fmla="*/ 2793099 w 2793099"/>
              <a:gd name="connsiteY2" fmla="*/ 256200 h 2543175"/>
              <a:gd name="connsiteX3" fmla="*/ 2793099 w 2793099"/>
              <a:gd name="connsiteY3" fmla="*/ 2543175 h 2543175"/>
              <a:gd name="connsiteX4" fmla="*/ 0 w 2793099"/>
              <a:gd name="connsiteY4" fmla="*/ 2283228 h 2543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3099" h="2543175">
                <a:moveTo>
                  <a:pt x="0" y="0"/>
                </a:moveTo>
                <a:lnTo>
                  <a:pt x="9" y="0"/>
                </a:lnTo>
                <a:lnTo>
                  <a:pt x="2793099" y="256200"/>
                </a:lnTo>
                <a:lnTo>
                  <a:pt x="2793099" y="2543175"/>
                </a:lnTo>
                <a:lnTo>
                  <a:pt x="0" y="2283228"/>
                </a:lnTo>
                <a:close/>
              </a:path>
            </a:pathLst>
          </a:custGeom>
          <a:ln w="50800">
            <a:solidFill>
              <a:schemeClr val="bg1"/>
            </a:solidFill>
            <a:miter lim="800000"/>
          </a:ln>
        </p:spPr>
        <p:txBody>
          <a:bodyPr wrap="square" anchor="ctr" anchorCtr="0">
            <a:noAutofit/>
          </a:bodyPr>
          <a:lstStyle/>
          <a:p>
            <a:r>
              <a:rPr lang="en-US"/>
              <a:t>Click icon to add picture</a:t>
            </a:r>
            <a:endParaRPr lang="en-GB"/>
          </a:p>
        </p:txBody>
      </p:sp>
    </p:spTree>
    <p:extLst>
      <p:ext uri="{BB962C8B-B14F-4D97-AF65-F5344CB8AC3E}">
        <p14:creationId xmlns:p14="http://schemas.microsoft.com/office/powerpoint/2010/main" val="395580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E6930-03BA-53BB-E23F-742295C7299C}"/>
              </a:ext>
            </a:extLst>
          </p:cNvPr>
          <p:cNvSpPr>
            <a:spLocks noGrp="1"/>
          </p:cNvSpPr>
          <p:nvPr>
            <p:ph type="title"/>
          </p:nvPr>
        </p:nvSpPr>
        <p:spPr/>
        <p:txBody>
          <a:bodyPr/>
          <a:lstStyle/>
          <a:p>
            <a:r>
              <a:rPr lang="en-US"/>
              <a:t>Click to edit Master title style</a:t>
            </a:r>
            <a:endParaRPr lang="en-GB"/>
          </a:p>
        </p:txBody>
      </p:sp>
      <p:sp>
        <p:nvSpPr>
          <p:cNvPr id="7" name="Footer Placeholder 6">
            <a:extLst>
              <a:ext uri="{FF2B5EF4-FFF2-40B4-BE49-F238E27FC236}">
                <a16:creationId xmlns:a16="http://schemas.microsoft.com/office/drawing/2014/main" id="{035797B6-9169-60FC-C7D0-CB64D4C1CF2B}"/>
              </a:ext>
            </a:extLst>
          </p:cNvPr>
          <p:cNvSpPr>
            <a:spLocks noGrp="1"/>
          </p:cNvSpPr>
          <p:nvPr>
            <p:ph type="ftr" sz="quarter" idx="10"/>
          </p:nvPr>
        </p:nvSpPr>
        <p:spPr/>
        <p:txBody>
          <a:bodyPr/>
          <a:lstStyle/>
          <a:p>
            <a:r>
              <a:rPr lang="en-GB"/>
              <a:t>The Patmos Initiative overview</a:t>
            </a:r>
          </a:p>
        </p:txBody>
      </p:sp>
      <p:sp>
        <p:nvSpPr>
          <p:cNvPr id="8" name="Slide Number Placeholder 7">
            <a:extLst>
              <a:ext uri="{FF2B5EF4-FFF2-40B4-BE49-F238E27FC236}">
                <a16:creationId xmlns:a16="http://schemas.microsoft.com/office/drawing/2014/main" id="{74415186-3DC9-A6F0-556B-C58CDD4AC5E8}"/>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5" name="Text Placeholder 4">
            <a:extLst>
              <a:ext uri="{FF2B5EF4-FFF2-40B4-BE49-F238E27FC236}">
                <a16:creationId xmlns:a16="http://schemas.microsoft.com/office/drawing/2014/main" id="{4F9B4420-1C4C-1D59-D8CB-1E2CF5C598A9}"/>
              </a:ext>
            </a:extLst>
          </p:cNvPr>
          <p:cNvSpPr>
            <a:spLocks noGrp="1"/>
          </p:cNvSpPr>
          <p:nvPr>
            <p:ph type="body" sz="quarter" idx="12"/>
          </p:nvPr>
        </p:nvSpPr>
        <p:spPr>
          <a:xfrm>
            <a:off x="892800" y="1800000"/>
            <a:ext cx="6217200" cy="4095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5">
            <a:extLst>
              <a:ext uri="{FF2B5EF4-FFF2-40B4-BE49-F238E27FC236}">
                <a16:creationId xmlns:a16="http://schemas.microsoft.com/office/drawing/2014/main" id="{219976A3-00B8-89C0-9F08-0D1646822C67}"/>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7469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wo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9F8D228-80BA-BFEB-F492-1CC858A84272}"/>
              </a:ext>
            </a:extLst>
          </p:cNvPr>
          <p:cNvSpPr>
            <a:spLocks noGrp="1"/>
          </p:cNvSpPr>
          <p:nvPr>
            <p:ph type="ftr" sz="quarter" idx="10"/>
          </p:nvPr>
        </p:nvSpPr>
        <p:spPr/>
        <p:txBody>
          <a:bodyPr/>
          <a:lstStyle/>
          <a:p>
            <a:r>
              <a:rPr lang="en-GB"/>
              <a:t>The Patmos Initiative overview</a:t>
            </a:r>
          </a:p>
        </p:txBody>
      </p:sp>
      <p:sp>
        <p:nvSpPr>
          <p:cNvPr id="9" name="Slide Number Placeholder 8">
            <a:extLst>
              <a:ext uri="{FF2B5EF4-FFF2-40B4-BE49-F238E27FC236}">
                <a16:creationId xmlns:a16="http://schemas.microsoft.com/office/drawing/2014/main" id="{4FC381A1-705D-9889-FD0B-6002E2D925E1}"/>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5">
            <a:extLst>
              <a:ext uri="{FF2B5EF4-FFF2-40B4-BE49-F238E27FC236}">
                <a16:creationId xmlns:a16="http://schemas.microsoft.com/office/drawing/2014/main" id="{916D8575-C20F-19A2-9015-4815B13FDBC0}"/>
              </a:ext>
            </a:extLst>
          </p:cNvPr>
          <p:cNvSpPr>
            <a:spLocks noGrp="1"/>
          </p:cNvSpPr>
          <p:nvPr>
            <p:ph type="body" sz="quarter" idx="12"/>
          </p:nvPr>
        </p:nvSpPr>
        <p:spPr>
          <a:xfrm>
            <a:off x="892801" y="1800000"/>
            <a:ext cx="4593599" cy="4095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5">
            <a:extLst>
              <a:ext uri="{FF2B5EF4-FFF2-40B4-BE49-F238E27FC236}">
                <a16:creationId xmlns:a16="http://schemas.microsoft.com/office/drawing/2014/main" id="{939AC4A9-0A91-382B-FFA1-E7FE818AFF42}"/>
              </a:ext>
            </a:extLst>
          </p:cNvPr>
          <p:cNvSpPr>
            <a:spLocks noGrp="1"/>
          </p:cNvSpPr>
          <p:nvPr>
            <p:ph type="body" sz="quarter" idx="13"/>
          </p:nvPr>
        </p:nvSpPr>
        <p:spPr>
          <a:xfrm>
            <a:off x="6023066" y="1800000"/>
            <a:ext cx="4593599" cy="4095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a:extLst>
              <a:ext uri="{FF2B5EF4-FFF2-40B4-BE49-F238E27FC236}">
                <a16:creationId xmlns:a16="http://schemas.microsoft.com/office/drawing/2014/main" id="{99104772-57BE-7287-6449-DB6B6E838AFF}"/>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F5CB7E6-2235-339A-DA56-149A36109A7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16447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and Picture (righ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54FEB-FE9A-33CC-7D12-CF4C52336E76}"/>
              </a:ext>
            </a:extLst>
          </p:cNvPr>
          <p:cNvSpPr>
            <a:spLocks noGrp="1"/>
          </p:cNvSpPr>
          <p:nvPr>
            <p:ph type="title" hasCustomPrompt="1"/>
          </p:nvPr>
        </p:nvSpPr>
        <p:spPr>
          <a:xfrm>
            <a:off x="892799" y="1270704"/>
            <a:ext cx="5481387" cy="646331"/>
          </a:xfrm>
        </p:spPr>
        <p:txBody>
          <a:bodyPr/>
          <a:lstStyle>
            <a:lvl1pPr>
              <a:defRPr sz="4200"/>
            </a:lvl1pPr>
          </a:lstStyle>
          <a:p>
            <a:r>
              <a:rPr lang="en-GB"/>
              <a:t>Title</a:t>
            </a:r>
          </a:p>
        </p:txBody>
      </p:sp>
      <p:sp>
        <p:nvSpPr>
          <p:cNvPr id="3" name="Footer Placeholder 2">
            <a:extLst>
              <a:ext uri="{FF2B5EF4-FFF2-40B4-BE49-F238E27FC236}">
                <a16:creationId xmlns:a16="http://schemas.microsoft.com/office/drawing/2014/main" id="{BFCEC370-67C1-5FBA-13B7-5817040C7E7A}"/>
              </a:ext>
            </a:extLst>
          </p:cNvPr>
          <p:cNvSpPr>
            <a:spLocks noGrp="1"/>
          </p:cNvSpPr>
          <p:nvPr>
            <p:ph type="ftr" sz="quarter" idx="10"/>
          </p:nvPr>
        </p:nvSpPr>
        <p:spPr/>
        <p:txBody>
          <a:bodyPr/>
          <a:lstStyle/>
          <a:p>
            <a:r>
              <a:rPr lang="en-GB"/>
              <a:t>The Patmos Initiative overview</a:t>
            </a:r>
          </a:p>
        </p:txBody>
      </p:sp>
      <p:sp>
        <p:nvSpPr>
          <p:cNvPr id="4" name="Slide Number Placeholder 3">
            <a:extLst>
              <a:ext uri="{FF2B5EF4-FFF2-40B4-BE49-F238E27FC236}">
                <a16:creationId xmlns:a16="http://schemas.microsoft.com/office/drawing/2014/main" id="{1DF05FA8-EB3A-28C6-B2F6-39F660CC459E}"/>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5">
            <a:extLst>
              <a:ext uri="{FF2B5EF4-FFF2-40B4-BE49-F238E27FC236}">
                <a16:creationId xmlns:a16="http://schemas.microsoft.com/office/drawing/2014/main" id="{1242F36E-A532-AFE2-E6F0-A1FD235A62B3}"/>
              </a:ext>
            </a:extLst>
          </p:cNvPr>
          <p:cNvSpPr>
            <a:spLocks noGrp="1"/>
          </p:cNvSpPr>
          <p:nvPr>
            <p:ph type="body" sz="quarter" idx="12"/>
          </p:nvPr>
        </p:nvSpPr>
        <p:spPr>
          <a:xfrm>
            <a:off x="895350" y="2201779"/>
            <a:ext cx="5481387" cy="3694196"/>
          </a:xfrm>
          <a:noFill/>
        </p:spPr>
        <p:txBody>
          <a:bodyPr/>
          <a:lstStyle>
            <a:lvl1pPr>
              <a:spcAft>
                <a:spcPts val="450"/>
              </a:spcAft>
              <a:defRPr/>
            </a:lvl1pPr>
            <a:lvl3pPr>
              <a:spcBef>
                <a:spcPts val="80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Picture Placeholder 20">
            <a:extLst>
              <a:ext uri="{FF2B5EF4-FFF2-40B4-BE49-F238E27FC236}">
                <a16:creationId xmlns:a16="http://schemas.microsoft.com/office/drawing/2014/main" id="{D7EF1232-39E8-E715-F085-B0AD111B7E60}"/>
              </a:ext>
            </a:extLst>
          </p:cNvPr>
          <p:cNvSpPr>
            <a:spLocks noGrp="1"/>
          </p:cNvSpPr>
          <p:nvPr>
            <p:ph type="pic" sz="quarter" idx="14"/>
          </p:nvPr>
        </p:nvSpPr>
        <p:spPr>
          <a:xfrm>
            <a:off x="7170738" y="1155700"/>
            <a:ext cx="3248025" cy="4378325"/>
          </a:xfrm>
          <a:custGeom>
            <a:avLst/>
            <a:gdLst>
              <a:gd name="connsiteX0" fmla="*/ 3248008 w 3248025"/>
              <a:gd name="connsiteY0" fmla="*/ 0 h 4378325"/>
              <a:gd name="connsiteX1" fmla="*/ 3248025 w 3248025"/>
              <a:gd name="connsiteY1" fmla="*/ 0 h 4378325"/>
              <a:gd name="connsiteX2" fmla="*/ 3248025 w 3248025"/>
              <a:gd name="connsiteY2" fmla="*/ 4003932 h 4378325"/>
              <a:gd name="connsiteX3" fmla="*/ 0 w 3248025"/>
              <a:gd name="connsiteY3" fmla="*/ 4378325 h 4378325"/>
              <a:gd name="connsiteX4" fmla="*/ 0 w 3248025"/>
              <a:gd name="connsiteY4" fmla="*/ 384089 h 4378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8025" h="4378325">
                <a:moveTo>
                  <a:pt x="3248008" y="0"/>
                </a:moveTo>
                <a:lnTo>
                  <a:pt x="3248025" y="0"/>
                </a:lnTo>
                <a:lnTo>
                  <a:pt x="3248025" y="4003932"/>
                </a:lnTo>
                <a:lnTo>
                  <a:pt x="0" y="4378325"/>
                </a:lnTo>
                <a:lnTo>
                  <a:pt x="0" y="384089"/>
                </a:lnTo>
                <a:close/>
              </a:path>
            </a:pathLst>
          </a:custGeom>
          <a:noFill/>
          <a:ln w="50800">
            <a:solidFill>
              <a:schemeClr val="bg1"/>
            </a:solidFill>
            <a:miter lim="800000"/>
          </a:ln>
        </p:spPr>
        <p:txBody>
          <a:bodyPr wrap="square" anchor="ctr" anchorCtr="0">
            <a:noAutofit/>
          </a:bodyPr>
          <a:lstStyle/>
          <a:p>
            <a:r>
              <a:rPr lang="en-US"/>
              <a:t>Click icon to add picture</a:t>
            </a:r>
            <a:endParaRPr lang="en-GB"/>
          </a:p>
        </p:txBody>
      </p:sp>
    </p:spTree>
    <p:extLst>
      <p:ext uri="{BB962C8B-B14F-4D97-AF65-F5344CB8AC3E}">
        <p14:creationId xmlns:p14="http://schemas.microsoft.com/office/powerpoint/2010/main" val="339151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and Picture (right, no bor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54FEB-FE9A-33CC-7D12-CF4C52336E76}"/>
              </a:ext>
            </a:extLst>
          </p:cNvPr>
          <p:cNvSpPr>
            <a:spLocks noGrp="1"/>
          </p:cNvSpPr>
          <p:nvPr>
            <p:ph type="title" hasCustomPrompt="1"/>
          </p:nvPr>
        </p:nvSpPr>
        <p:spPr>
          <a:xfrm>
            <a:off x="892799" y="1270704"/>
            <a:ext cx="5481387" cy="646331"/>
          </a:xfrm>
        </p:spPr>
        <p:txBody>
          <a:bodyPr/>
          <a:lstStyle>
            <a:lvl1pPr>
              <a:defRPr sz="4200"/>
            </a:lvl1pPr>
          </a:lstStyle>
          <a:p>
            <a:r>
              <a:rPr lang="en-GB"/>
              <a:t>Title</a:t>
            </a:r>
          </a:p>
        </p:txBody>
      </p:sp>
      <p:sp>
        <p:nvSpPr>
          <p:cNvPr id="3" name="Footer Placeholder 2">
            <a:extLst>
              <a:ext uri="{FF2B5EF4-FFF2-40B4-BE49-F238E27FC236}">
                <a16:creationId xmlns:a16="http://schemas.microsoft.com/office/drawing/2014/main" id="{BFCEC370-67C1-5FBA-13B7-5817040C7E7A}"/>
              </a:ext>
            </a:extLst>
          </p:cNvPr>
          <p:cNvSpPr>
            <a:spLocks noGrp="1"/>
          </p:cNvSpPr>
          <p:nvPr>
            <p:ph type="ftr" sz="quarter" idx="10"/>
          </p:nvPr>
        </p:nvSpPr>
        <p:spPr/>
        <p:txBody>
          <a:bodyPr/>
          <a:lstStyle/>
          <a:p>
            <a:r>
              <a:rPr lang="en-GB"/>
              <a:t>The Patmos Initiative overview</a:t>
            </a:r>
          </a:p>
        </p:txBody>
      </p:sp>
      <p:sp>
        <p:nvSpPr>
          <p:cNvPr id="4" name="Slide Number Placeholder 3">
            <a:extLst>
              <a:ext uri="{FF2B5EF4-FFF2-40B4-BE49-F238E27FC236}">
                <a16:creationId xmlns:a16="http://schemas.microsoft.com/office/drawing/2014/main" id="{1DF05FA8-EB3A-28C6-B2F6-39F660CC459E}"/>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5">
            <a:extLst>
              <a:ext uri="{FF2B5EF4-FFF2-40B4-BE49-F238E27FC236}">
                <a16:creationId xmlns:a16="http://schemas.microsoft.com/office/drawing/2014/main" id="{1242F36E-A532-AFE2-E6F0-A1FD235A62B3}"/>
              </a:ext>
            </a:extLst>
          </p:cNvPr>
          <p:cNvSpPr>
            <a:spLocks noGrp="1"/>
          </p:cNvSpPr>
          <p:nvPr>
            <p:ph type="body" sz="quarter" idx="12"/>
          </p:nvPr>
        </p:nvSpPr>
        <p:spPr>
          <a:xfrm>
            <a:off x="895350" y="2201779"/>
            <a:ext cx="5481387" cy="3694196"/>
          </a:xfrm>
          <a:noFill/>
        </p:spPr>
        <p:txBody>
          <a:bodyPr/>
          <a:lstStyle>
            <a:lvl1pPr>
              <a:spcAft>
                <a:spcPts val="450"/>
              </a:spcAft>
              <a:defRPr/>
            </a:lvl1pPr>
            <a:lvl3pPr>
              <a:spcBef>
                <a:spcPts val="80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6">
            <a:extLst>
              <a:ext uri="{FF2B5EF4-FFF2-40B4-BE49-F238E27FC236}">
                <a16:creationId xmlns:a16="http://schemas.microsoft.com/office/drawing/2014/main" id="{0E5EEF46-1DFA-56F6-946A-9B70455136D9}"/>
              </a:ext>
            </a:extLst>
          </p:cNvPr>
          <p:cNvSpPr>
            <a:spLocks noGrp="1"/>
          </p:cNvSpPr>
          <p:nvPr>
            <p:ph type="pic" sz="quarter" idx="15"/>
          </p:nvPr>
        </p:nvSpPr>
        <p:spPr>
          <a:xfrm>
            <a:off x="7170738" y="1270000"/>
            <a:ext cx="3262312" cy="4625975"/>
          </a:xfrm>
        </p:spPr>
        <p:txBody>
          <a:bodyPr/>
          <a:lstStyle/>
          <a:p>
            <a:r>
              <a:rPr lang="en-US"/>
              <a:t>Click icon to add picture</a:t>
            </a:r>
            <a:endParaRPr lang="en-GB"/>
          </a:p>
        </p:txBody>
      </p:sp>
    </p:spTree>
    <p:extLst>
      <p:ext uri="{BB962C8B-B14F-4D97-AF65-F5344CB8AC3E}">
        <p14:creationId xmlns:p14="http://schemas.microsoft.com/office/powerpoint/2010/main" val="3047846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xt and Picture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54FEB-FE9A-33CC-7D12-CF4C52336E76}"/>
              </a:ext>
            </a:extLst>
          </p:cNvPr>
          <p:cNvSpPr>
            <a:spLocks noGrp="1"/>
          </p:cNvSpPr>
          <p:nvPr>
            <p:ph type="title" hasCustomPrompt="1"/>
          </p:nvPr>
        </p:nvSpPr>
        <p:spPr>
          <a:xfrm>
            <a:off x="4945035" y="1270704"/>
            <a:ext cx="5481387" cy="646331"/>
          </a:xfrm>
        </p:spPr>
        <p:txBody>
          <a:bodyPr/>
          <a:lstStyle>
            <a:lvl1pPr>
              <a:defRPr sz="4200"/>
            </a:lvl1pPr>
          </a:lstStyle>
          <a:p>
            <a:r>
              <a:rPr lang="en-GB"/>
              <a:t>Title</a:t>
            </a:r>
          </a:p>
        </p:txBody>
      </p:sp>
      <p:sp>
        <p:nvSpPr>
          <p:cNvPr id="3" name="Footer Placeholder 2">
            <a:extLst>
              <a:ext uri="{FF2B5EF4-FFF2-40B4-BE49-F238E27FC236}">
                <a16:creationId xmlns:a16="http://schemas.microsoft.com/office/drawing/2014/main" id="{BFCEC370-67C1-5FBA-13B7-5817040C7E7A}"/>
              </a:ext>
            </a:extLst>
          </p:cNvPr>
          <p:cNvSpPr>
            <a:spLocks noGrp="1"/>
          </p:cNvSpPr>
          <p:nvPr>
            <p:ph type="ftr" sz="quarter" idx="10"/>
          </p:nvPr>
        </p:nvSpPr>
        <p:spPr/>
        <p:txBody>
          <a:bodyPr/>
          <a:lstStyle/>
          <a:p>
            <a:r>
              <a:rPr lang="en-GB"/>
              <a:t>The Patmos Initiative overview</a:t>
            </a:r>
          </a:p>
        </p:txBody>
      </p:sp>
      <p:sp>
        <p:nvSpPr>
          <p:cNvPr id="4" name="Slide Number Placeholder 3">
            <a:extLst>
              <a:ext uri="{FF2B5EF4-FFF2-40B4-BE49-F238E27FC236}">
                <a16:creationId xmlns:a16="http://schemas.microsoft.com/office/drawing/2014/main" id="{1DF05FA8-EB3A-28C6-B2F6-39F660CC459E}"/>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5">
            <a:extLst>
              <a:ext uri="{FF2B5EF4-FFF2-40B4-BE49-F238E27FC236}">
                <a16:creationId xmlns:a16="http://schemas.microsoft.com/office/drawing/2014/main" id="{1242F36E-A532-AFE2-E6F0-A1FD235A62B3}"/>
              </a:ext>
            </a:extLst>
          </p:cNvPr>
          <p:cNvSpPr>
            <a:spLocks noGrp="1"/>
          </p:cNvSpPr>
          <p:nvPr>
            <p:ph type="body" sz="quarter" idx="12"/>
          </p:nvPr>
        </p:nvSpPr>
        <p:spPr>
          <a:xfrm>
            <a:off x="4947586" y="2201779"/>
            <a:ext cx="5481387" cy="3694196"/>
          </a:xfrm>
          <a:noFill/>
        </p:spPr>
        <p:txBody>
          <a:bodyPr/>
          <a:lstStyle>
            <a:lvl1pPr>
              <a:spcAft>
                <a:spcPts val="450"/>
              </a:spcAft>
              <a:defRPr/>
            </a:lvl1pPr>
            <a:lvl3pPr>
              <a:spcBef>
                <a:spcPts val="80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Picture Placeholder 20">
            <a:extLst>
              <a:ext uri="{FF2B5EF4-FFF2-40B4-BE49-F238E27FC236}">
                <a16:creationId xmlns:a16="http://schemas.microsoft.com/office/drawing/2014/main" id="{D7EF1232-39E8-E715-F085-B0AD111B7E60}"/>
              </a:ext>
            </a:extLst>
          </p:cNvPr>
          <p:cNvSpPr>
            <a:spLocks noGrp="1"/>
          </p:cNvSpPr>
          <p:nvPr>
            <p:ph type="pic" sz="quarter" idx="14"/>
          </p:nvPr>
        </p:nvSpPr>
        <p:spPr>
          <a:xfrm>
            <a:off x="895350" y="1155700"/>
            <a:ext cx="3248025" cy="4378325"/>
          </a:xfrm>
          <a:custGeom>
            <a:avLst/>
            <a:gdLst>
              <a:gd name="connsiteX0" fmla="*/ 3248008 w 3248025"/>
              <a:gd name="connsiteY0" fmla="*/ 0 h 4378325"/>
              <a:gd name="connsiteX1" fmla="*/ 3248025 w 3248025"/>
              <a:gd name="connsiteY1" fmla="*/ 0 h 4378325"/>
              <a:gd name="connsiteX2" fmla="*/ 3248025 w 3248025"/>
              <a:gd name="connsiteY2" fmla="*/ 4003932 h 4378325"/>
              <a:gd name="connsiteX3" fmla="*/ 0 w 3248025"/>
              <a:gd name="connsiteY3" fmla="*/ 4378325 h 4378325"/>
              <a:gd name="connsiteX4" fmla="*/ 0 w 3248025"/>
              <a:gd name="connsiteY4" fmla="*/ 384089 h 4378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8025" h="4378325">
                <a:moveTo>
                  <a:pt x="3248008" y="0"/>
                </a:moveTo>
                <a:lnTo>
                  <a:pt x="3248025" y="0"/>
                </a:lnTo>
                <a:lnTo>
                  <a:pt x="3248025" y="4003932"/>
                </a:lnTo>
                <a:lnTo>
                  <a:pt x="0" y="4378325"/>
                </a:lnTo>
                <a:lnTo>
                  <a:pt x="0" y="384089"/>
                </a:lnTo>
                <a:close/>
              </a:path>
            </a:pathLst>
          </a:custGeom>
          <a:noFill/>
          <a:ln w="50800">
            <a:solidFill>
              <a:schemeClr val="bg1"/>
            </a:solidFill>
          </a:ln>
        </p:spPr>
        <p:txBody>
          <a:bodyPr wrap="square" anchor="ctr" anchorCtr="0">
            <a:noAutofit/>
          </a:bodyPr>
          <a:lstStyle/>
          <a:p>
            <a:r>
              <a:rPr lang="en-US"/>
              <a:t>Click icon to add picture</a:t>
            </a:r>
            <a:endParaRPr lang="en-GB"/>
          </a:p>
        </p:txBody>
      </p:sp>
      <p:cxnSp>
        <p:nvCxnSpPr>
          <p:cNvPr id="5" name="Straight Connector 4">
            <a:extLst>
              <a:ext uri="{FF2B5EF4-FFF2-40B4-BE49-F238E27FC236}">
                <a16:creationId xmlns:a16="http://schemas.microsoft.com/office/drawing/2014/main" id="{9AD0C9D1-0BFD-D8BA-8ACD-2DF4970C10E0}"/>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401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Long">
    <p:bg>
      <p:bgPr>
        <a:solidFill>
          <a:schemeClr val="accent1"/>
        </a:solidFill>
        <a:effectLst/>
      </p:bgPr>
    </p:bg>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5835E9CE-8CCD-2F1B-41A0-35700F17216A}"/>
              </a:ext>
            </a:extLst>
          </p:cNvPr>
          <p:cNvSpPr>
            <a:spLocks/>
          </p:cNvSpPr>
          <p:nvPr userDrawn="1"/>
        </p:nvSpPr>
        <p:spPr>
          <a:xfrm rot="16200000">
            <a:off x="3797688" y="-691582"/>
            <a:ext cx="3645029" cy="7663617"/>
          </a:xfrm>
          <a:custGeom>
            <a:avLst/>
            <a:gdLst>
              <a:gd name="connsiteX0" fmla="*/ 3645029 w 3645029"/>
              <a:gd name="connsiteY0" fmla="*/ 3668804 h 7663617"/>
              <a:gd name="connsiteX1" fmla="*/ 2961398 w 3645029"/>
              <a:gd name="connsiteY1" fmla="*/ 7663617 h 7663617"/>
              <a:gd name="connsiteX2" fmla="*/ 940010 w 3645029"/>
              <a:gd name="connsiteY2" fmla="*/ 7663617 h 7663617"/>
              <a:gd name="connsiteX3" fmla="*/ 0 w 3645029"/>
              <a:gd name="connsiteY3" fmla="*/ 3402430 h 7663617"/>
              <a:gd name="connsiteX4" fmla="*/ 582257 w 3645029"/>
              <a:gd name="connsiteY4" fmla="*/ 0 h 7663617"/>
              <a:gd name="connsiteX5" fmla="*/ 2835698 w 3645029"/>
              <a:gd name="connsiteY5" fmla="*/ 0 h 766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5029" h="7663617">
                <a:moveTo>
                  <a:pt x="3645029" y="3668804"/>
                </a:moveTo>
                <a:lnTo>
                  <a:pt x="2961398" y="7663617"/>
                </a:lnTo>
                <a:lnTo>
                  <a:pt x="940010" y="7663617"/>
                </a:lnTo>
                <a:lnTo>
                  <a:pt x="0" y="3402430"/>
                </a:lnTo>
                <a:lnTo>
                  <a:pt x="582257" y="0"/>
                </a:lnTo>
                <a:lnTo>
                  <a:pt x="2835698" y="0"/>
                </a:lnTo>
                <a:close/>
              </a:path>
            </a:pathLst>
          </a:custGeom>
          <a:solidFill>
            <a:schemeClr val="bg1">
              <a:alpha val="8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Subtitle 2">
            <a:extLst>
              <a:ext uri="{FF2B5EF4-FFF2-40B4-BE49-F238E27FC236}">
                <a16:creationId xmlns:a16="http://schemas.microsoft.com/office/drawing/2014/main" id="{82656D39-00E2-3D75-A589-E84FFB3BD69E}"/>
              </a:ext>
            </a:extLst>
          </p:cNvPr>
          <p:cNvSpPr>
            <a:spLocks noGrp="1"/>
          </p:cNvSpPr>
          <p:nvPr userDrawn="1">
            <p:ph type="subTitle" idx="1"/>
          </p:nvPr>
        </p:nvSpPr>
        <p:spPr>
          <a:xfrm>
            <a:off x="2454442" y="2946383"/>
            <a:ext cx="6660682" cy="307777"/>
          </a:xfrm>
        </p:spPr>
        <p:txBody>
          <a:bodyPr lIns="0" rIns="0">
            <a:spAutoFit/>
          </a:bodyPr>
          <a:lstStyle>
            <a:lvl1pPr marL="0" indent="0" algn="l">
              <a:spcBef>
                <a:spcPts val="0"/>
              </a:spcBef>
              <a:buNone/>
              <a:defRPr sz="2000" b="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1">
            <a:extLst>
              <a:ext uri="{FF2B5EF4-FFF2-40B4-BE49-F238E27FC236}">
                <a16:creationId xmlns:a16="http://schemas.microsoft.com/office/drawing/2014/main" id="{A98C49C1-E33C-EF10-364A-487EC7380881}"/>
              </a:ext>
            </a:extLst>
          </p:cNvPr>
          <p:cNvSpPr>
            <a:spLocks noGrp="1"/>
          </p:cNvSpPr>
          <p:nvPr userDrawn="1">
            <p:ph type="ctrTitle" hasCustomPrompt="1"/>
          </p:nvPr>
        </p:nvSpPr>
        <p:spPr>
          <a:xfrm>
            <a:off x="2454442" y="1789652"/>
            <a:ext cx="6660682" cy="1052288"/>
          </a:xfrm>
        </p:spPr>
        <p:txBody>
          <a:bodyPr lIns="0" rIns="0" anchor="b" anchorCtr="0">
            <a:noAutofit/>
          </a:bodyPr>
          <a:lstStyle>
            <a:lvl1pPr algn="l">
              <a:lnSpc>
                <a:spcPts val="4200"/>
              </a:lnSpc>
              <a:defRPr sz="4000" b="1"/>
            </a:lvl1pPr>
          </a:lstStyle>
          <a:p>
            <a:r>
              <a:rPr lang="en-GB"/>
              <a:t>Title</a:t>
            </a:r>
          </a:p>
        </p:txBody>
      </p:sp>
      <p:sp>
        <p:nvSpPr>
          <p:cNvPr id="31" name="Footer Placeholder 30">
            <a:extLst>
              <a:ext uri="{FF2B5EF4-FFF2-40B4-BE49-F238E27FC236}">
                <a16:creationId xmlns:a16="http://schemas.microsoft.com/office/drawing/2014/main" id="{957AFA69-8D8A-F969-3CB6-61CF09A62784}"/>
              </a:ext>
            </a:extLst>
          </p:cNvPr>
          <p:cNvSpPr>
            <a:spLocks noGrp="1"/>
          </p:cNvSpPr>
          <p:nvPr userDrawn="1">
            <p:ph type="ftr" sz="quarter" idx="11"/>
          </p:nvPr>
        </p:nvSpPr>
        <p:spPr/>
        <p:txBody>
          <a:bodyPr/>
          <a:lstStyle/>
          <a:p>
            <a:r>
              <a:rPr lang="en-GB"/>
              <a:t>The Patmos Initiative overview</a:t>
            </a:r>
          </a:p>
        </p:txBody>
      </p:sp>
      <p:sp>
        <p:nvSpPr>
          <p:cNvPr id="32" name="Slide Number Placeholder 31">
            <a:extLst>
              <a:ext uri="{FF2B5EF4-FFF2-40B4-BE49-F238E27FC236}">
                <a16:creationId xmlns:a16="http://schemas.microsoft.com/office/drawing/2014/main" id="{3815C6E9-DC56-74F3-B12A-4A5FA1C75B34}"/>
              </a:ext>
            </a:extLst>
          </p:cNvPr>
          <p:cNvSpPr>
            <a:spLocks noGrp="1"/>
          </p:cNvSpPr>
          <p:nvPr userDrawn="1">
            <p:ph type="sldNum" sz="quarter" idx="12"/>
          </p:nvPr>
        </p:nvSpPr>
        <p:spPr/>
        <p:txBody>
          <a:bodyPr/>
          <a:lstStyle/>
          <a:p>
            <a:fld id="{2C0BFA76-63D5-4AA7-9380-B533806EFC83}" type="slidenum">
              <a:rPr lang="en-GB" smtClean="0"/>
              <a:pPr/>
              <a:t>‹#›</a:t>
            </a:fld>
            <a:endParaRPr lang="en-GB"/>
          </a:p>
        </p:txBody>
      </p:sp>
      <p:grpSp>
        <p:nvGrpSpPr>
          <p:cNvPr id="34" name="Group 33">
            <a:extLst>
              <a:ext uri="{FF2B5EF4-FFF2-40B4-BE49-F238E27FC236}">
                <a16:creationId xmlns:a16="http://schemas.microsoft.com/office/drawing/2014/main" id="{396EED6C-F399-7D55-2214-8F0E6AD6EDC2}"/>
              </a:ext>
            </a:extLst>
          </p:cNvPr>
          <p:cNvGrpSpPr/>
          <p:nvPr userDrawn="1"/>
        </p:nvGrpSpPr>
        <p:grpSpPr>
          <a:xfrm>
            <a:off x="1333500" y="436462"/>
            <a:ext cx="8829677" cy="5377197"/>
            <a:chOff x="1333500" y="436462"/>
            <a:chExt cx="8829678" cy="5377197"/>
          </a:xfrm>
        </p:grpSpPr>
        <p:sp>
          <p:nvSpPr>
            <p:cNvPr id="35" name="Parallelogram 34">
              <a:extLst>
                <a:ext uri="{FF2B5EF4-FFF2-40B4-BE49-F238E27FC236}">
                  <a16:creationId xmlns:a16="http://schemas.microsoft.com/office/drawing/2014/main" id="{DE23C481-A2B6-8480-AF24-4F952FBA6CED}"/>
                </a:ext>
              </a:extLst>
            </p:cNvPr>
            <p:cNvSpPr>
              <a:spLocks/>
            </p:cNvSpPr>
            <p:nvPr userDrawn="1"/>
          </p:nvSpPr>
          <p:spPr>
            <a:xfrm rot="16200000">
              <a:off x="3413891" y="-935628"/>
              <a:ext cx="5123789" cy="8374784"/>
            </a:xfrm>
            <a:prstGeom prst="parallelogram">
              <a:avLst>
                <a:gd name="adj" fmla="val 27971"/>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Parallelogram 35">
              <a:extLst>
                <a:ext uri="{FF2B5EF4-FFF2-40B4-BE49-F238E27FC236}">
                  <a16:creationId xmlns:a16="http://schemas.microsoft.com/office/drawing/2014/main" id="{ADCB9DFC-B328-D184-7EE7-391F6386D621}"/>
                </a:ext>
              </a:extLst>
            </p:cNvPr>
            <p:cNvSpPr>
              <a:spLocks/>
            </p:cNvSpPr>
            <p:nvPr userDrawn="1"/>
          </p:nvSpPr>
          <p:spPr>
            <a:xfrm rot="5400000" flipH="1">
              <a:off x="2704156" y="-934194"/>
              <a:ext cx="5377197" cy="8118510"/>
            </a:xfrm>
            <a:prstGeom prst="parallelogram">
              <a:avLst>
                <a:gd name="adj" fmla="val 33306"/>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Text Placeholder 4">
            <a:extLst>
              <a:ext uri="{FF2B5EF4-FFF2-40B4-BE49-F238E27FC236}">
                <a16:creationId xmlns:a16="http://schemas.microsoft.com/office/drawing/2014/main" id="{3A1B2563-B9EE-7E8B-D48C-51200BE183DF}"/>
              </a:ext>
            </a:extLst>
          </p:cNvPr>
          <p:cNvSpPr>
            <a:spLocks noGrp="1"/>
          </p:cNvSpPr>
          <p:nvPr>
            <p:ph type="body" sz="quarter" idx="13"/>
          </p:nvPr>
        </p:nvSpPr>
        <p:spPr>
          <a:xfrm>
            <a:off x="2454442" y="3488598"/>
            <a:ext cx="4283242" cy="246221"/>
          </a:xfrm>
        </p:spPr>
        <p:txBody>
          <a:bodyPr>
            <a:spAutoFit/>
          </a:bodyPr>
          <a:lstStyle>
            <a:lvl1pPr marL="0" indent="0">
              <a:spcBef>
                <a:spcPts val="0"/>
              </a:spcBef>
              <a:buNone/>
              <a:defRPr sz="1600" b="0">
                <a:latin typeface="+mn-lt"/>
              </a:defRPr>
            </a:lvl1pPr>
          </a:lstStyle>
          <a:p>
            <a:pPr lvl="0"/>
            <a:r>
              <a:rPr lang="en-US"/>
              <a:t>Edit Master text styles</a:t>
            </a:r>
          </a:p>
        </p:txBody>
      </p:sp>
    </p:spTree>
    <p:extLst>
      <p:ext uri="{BB962C8B-B14F-4D97-AF65-F5344CB8AC3E}">
        <p14:creationId xmlns:p14="http://schemas.microsoft.com/office/powerpoint/2010/main" val="3846473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xt and Picture (left, no bor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54FEB-FE9A-33CC-7D12-CF4C52336E76}"/>
              </a:ext>
            </a:extLst>
          </p:cNvPr>
          <p:cNvSpPr>
            <a:spLocks noGrp="1"/>
          </p:cNvSpPr>
          <p:nvPr>
            <p:ph type="title" hasCustomPrompt="1"/>
          </p:nvPr>
        </p:nvSpPr>
        <p:spPr>
          <a:xfrm>
            <a:off x="4945035" y="1270704"/>
            <a:ext cx="5481387" cy="646331"/>
          </a:xfrm>
        </p:spPr>
        <p:txBody>
          <a:bodyPr/>
          <a:lstStyle>
            <a:lvl1pPr>
              <a:defRPr sz="4200"/>
            </a:lvl1pPr>
          </a:lstStyle>
          <a:p>
            <a:r>
              <a:rPr lang="en-GB"/>
              <a:t>Title</a:t>
            </a:r>
          </a:p>
        </p:txBody>
      </p:sp>
      <p:sp>
        <p:nvSpPr>
          <p:cNvPr id="3" name="Footer Placeholder 2">
            <a:extLst>
              <a:ext uri="{FF2B5EF4-FFF2-40B4-BE49-F238E27FC236}">
                <a16:creationId xmlns:a16="http://schemas.microsoft.com/office/drawing/2014/main" id="{BFCEC370-67C1-5FBA-13B7-5817040C7E7A}"/>
              </a:ext>
            </a:extLst>
          </p:cNvPr>
          <p:cNvSpPr>
            <a:spLocks noGrp="1"/>
          </p:cNvSpPr>
          <p:nvPr>
            <p:ph type="ftr" sz="quarter" idx="10"/>
          </p:nvPr>
        </p:nvSpPr>
        <p:spPr/>
        <p:txBody>
          <a:bodyPr/>
          <a:lstStyle/>
          <a:p>
            <a:r>
              <a:rPr lang="en-GB"/>
              <a:t>The Patmos Initiative overview</a:t>
            </a:r>
          </a:p>
        </p:txBody>
      </p:sp>
      <p:sp>
        <p:nvSpPr>
          <p:cNvPr id="4" name="Slide Number Placeholder 3">
            <a:extLst>
              <a:ext uri="{FF2B5EF4-FFF2-40B4-BE49-F238E27FC236}">
                <a16:creationId xmlns:a16="http://schemas.microsoft.com/office/drawing/2014/main" id="{1DF05FA8-EB3A-28C6-B2F6-39F660CC459E}"/>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5">
            <a:extLst>
              <a:ext uri="{FF2B5EF4-FFF2-40B4-BE49-F238E27FC236}">
                <a16:creationId xmlns:a16="http://schemas.microsoft.com/office/drawing/2014/main" id="{1242F36E-A532-AFE2-E6F0-A1FD235A62B3}"/>
              </a:ext>
            </a:extLst>
          </p:cNvPr>
          <p:cNvSpPr>
            <a:spLocks noGrp="1"/>
          </p:cNvSpPr>
          <p:nvPr>
            <p:ph type="body" sz="quarter" idx="12"/>
          </p:nvPr>
        </p:nvSpPr>
        <p:spPr>
          <a:xfrm>
            <a:off x="4947586" y="2201779"/>
            <a:ext cx="5481387" cy="3694196"/>
          </a:xfrm>
          <a:noFill/>
        </p:spPr>
        <p:txBody>
          <a:bodyPr/>
          <a:lstStyle>
            <a:lvl1pPr>
              <a:spcAft>
                <a:spcPts val="450"/>
              </a:spcAft>
              <a:defRPr/>
            </a:lvl1pPr>
            <a:lvl3pPr>
              <a:spcBef>
                <a:spcPts val="80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4BC4DC3F-04E3-F7B7-C759-93EF71C3A63F}"/>
              </a:ext>
            </a:extLst>
          </p:cNvPr>
          <p:cNvSpPr>
            <a:spLocks noGrp="1"/>
          </p:cNvSpPr>
          <p:nvPr>
            <p:ph type="pic" sz="quarter" idx="15"/>
          </p:nvPr>
        </p:nvSpPr>
        <p:spPr>
          <a:xfrm>
            <a:off x="895350" y="1270704"/>
            <a:ext cx="3262313" cy="4625271"/>
          </a:xfrm>
        </p:spPr>
        <p:txBody>
          <a:bodyPr/>
          <a:lstStyle/>
          <a:p>
            <a:r>
              <a:rPr lang="en-US"/>
              <a:t>Click icon to add picture</a:t>
            </a:r>
            <a:endParaRPr lang="en-GB"/>
          </a:p>
        </p:txBody>
      </p:sp>
    </p:spTree>
    <p:extLst>
      <p:ext uri="{BB962C8B-B14F-4D97-AF65-F5344CB8AC3E}">
        <p14:creationId xmlns:p14="http://schemas.microsoft.com/office/powerpoint/2010/main" val="2090276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xt and picture with quotes">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FCEC370-67C1-5FBA-13B7-5817040C7E7A}"/>
              </a:ext>
            </a:extLst>
          </p:cNvPr>
          <p:cNvSpPr>
            <a:spLocks noGrp="1"/>
          </p:cNvSpPr>
          <p:nvPr>
            <p:ph type="ftr" sz="quarter" idx="10"/>
          </p:nvPr>
        </p:nvSpPr>
        <p:spPr/>
        <p:txBody>
          <a:bodyPr/>
          <a:lstStyle/>
          <a:p>
            <a:r>
              <a:rPr lang="en-GB"/>
              <a:t>The Patmos Initiative overview</a:t>
            </a:r>
          </a:p>
        </p:txBody>
      </p:sp>
      <p:sp>
        <p:nvSpPr>
          <p:cNvPr id="4" name="Slide Number Placeholder 3">
            <a:extLst>
              <a:ext uri="{FF2B5EF4-FFF2-40B4-BE49-F238E27FC236}">
                <a16:creationId xmlns:a16="http://schemas.microsoft.com/office/drawing/2014/main" id="{1DF05FA8-EB3A-28C6-B2F6-39F660CC459E}"/>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5">
            <a:extLst>
              <a:ext uri="{FF2B5EF4-FFF2-40B4-BE49-F238E27FC236}">
                <a16:creationId xmlns:a16="http://schemas.microsoft.com/office/drawing/2014/main" id="{1242F36E-A532-AFE2-E6F0-A1FD235A62B3}"/>
              </a:ext>
            </a:extLst>
          </p:cNvPr>
          <p:cNvSpPr>
            <a:spLocks noGrp="1"/>
          </p:cNvSpPr>
          <p:nvPr>
            <p:ph type="body" sz="quarter" idx="12"/>
          </p:nvPr>
        </p:nvSpPr>
        <p:spPr>
          <a:xfrm>
            <a:off x="5810250" y="1724027"/>
            <a:ext cx="4618723" cy="4171948"/>
          </a:xfrm>
          <a:noFill/>
        </p:spPr>
        <p:txBody>
          <a:bodyPr/>
          <a:lstStyle>
            <a:lvl2pPr marL="0" indent="0">
              <a:spcBef>
                <a:spcPts val="0"/>
              </a:spcBef>
              <a:spcAft>
                <a:spcPts val="1800"/>
              </a:spcAft>
              <a:buNone/>
              <a:defRPr sz="2200">
                <a:latin typeface="+mj-lt"/>
              </a:defRPr>
            </a:lvl2pPr>
            <a:lvl3pPr marL="0" indent="0">
              <a:spcAft>
                <a:spcPts val="500"/>
              </a:spcAft>
              <a:buNone/>
              <a:defRPr i="1"/>
            </a:lvl3pPr>
            <a:lvl4pPr marL="0" indent="0">
              <a:spcBef>
                <a:spcPts val="0"/>
              </a:spcBef>
              <a:buNone/>
              <a:defRPr sz="140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4">
            <a:extLst>
              <a:ext uri="{FF2B5EF4-FFF2-40B4-BE49-F238E27FC236}">
                <a16:creationId xmlns:a16="http://schemas.microsoft.com/office/drawing/2014/main" id="{9AD0C9D1-0BFD-D8BA-8ACD-2DF4970C10E0}"/>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4BC4DC3F-04E3-F7B7-C759-93EF71C3A63F}"/>
              </a:ext>
            </a:extLst>
          </p:cNvPr>
          <p:cNvSpPr>
            <a:spLocks noGrp="1"/>
          </p:cNvSpPr>
          <p:nvPr>
            <p:ph type="pic" sz="quarter" idx="15"/>
          </p:nvPr>
        </p:nvSpPr>
        <p:spPr>
          <a:xfrm>
            <a:off x="895350" y="1724026"/>
            <a:ext cx="4476750" cy="4171949"/>
          </a:xfrm>
        </p:spPr>
        <p:txBody>
          <a:bodyPr/>
          <a:lstStyle/>
          <a:p>
            <a:r>
              <a:rPr lang="en-US"/>
              <a:t>Click icon to add picture</a:t>
            </a:r>
            <a:endParaRPr lang="en-GB"/>
          </a:p>
        </p:txBody>
      </p:sp>
      <p:sp>
        <p:nvSpPr>
          <p:cNvPr id="13" name="Title 12">
            <a:extLst>
              <a:ext uri="{FF2B5EF4-FFF2-40B4-BE49-F238E27FC236}">
                <a16:creationId xmlns:a16="http://schemas.microsoft.com/office/drawing/2014/main" id="{8FF803BC-049B-14DC-1304-191E4DB3E098}"/>
              </a:ext>
            </a:extLst>
          </p:cNvPr>
          <p:cNvSpPr>
            <a:spLocks noGrp="1"/>
          </p:cNvSpPr>
          <p:nvPr>
            <p:ph type="title"/>
          </p:nvPr>
        </p:nvSpPr>
        <p:spPr>
          <a:xfrm>
            <a:off x="892800" y="860296"/>
            <a:ext cx="9723865" cy="646331"/>
          </a:xfrm>
        </p:spPr>
        <p:txBody>
          <a:bodyPr/>
          <a:lstStyle>
            <a:lvl1pPr>
              <a:defRPr sz="4200"/>
            </a:lvl1pPr>
          </a:lstStyle>
          <a:p>
            <a:r>
              <a:rPr lang="en-US"/>
              <a:t>Click to edit Master title style</a:t>
            </a:r>
            <a:endParaRPr lang="en-GB"/>
          </a:p>
        </p:txBody>
      </p:sp>
    </p:spTree>
    <p:extLst>
      <p:ext uri="{BB962C8B-B14F-4D97-AF65-F5344CB8AC3E}">
        <p14:creationId xmlns:p14="http://schemas.microsoft.com/office/powerpoint/2010/main" val="2886413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picture with quotes (framed)">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FCEC370-67C1-5FBA-13B7-5817040C7E7A}"/>
              </a:ext>
            </a:extLst>
          </p:cNvPr>
          <p:cNvSpPr>
            <a:spLocks noGrp="1"/>
          </p:cNvSpPr>
          <p:nvPr>
            <p:ph type="ftr" sz="quarter" idx="10"/>
          </p:nvPr>
        </p:nvSpPr>
        <p:spPr/>
        <p:txBody>
          <a:bodyPr/>
          <a:lstStyle/>
          <a:p>
            <a:r>
              <a:rPr lang="en-GB"/>
              <a:t>The Patmos Initiative overview</a:t>
            </a:r>
          </a:p>
        </p:txBody>
      </p:sp>
      <p:sp>
        <p:nvSpPr>
          <p:cNvPr id="4" name="Slide Number Placeholder 3">
            <a:extLst>
              <a:ext uri="{FF2B5EF4-FFF2-40B4-BE49-F238E27FC236}">
                <a16:creationId xmlns:a16="http://schemas.microsoft.com/office/drawing/2014/main" id="{1DF05FA8-EB3A-28C6-B2F6-39F660CC459E}"/>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11" name="Text Placeholder 10">
            <a:extLst>
              <a:ext uri="{FF2B5EF4-FFF2-40B4-BE49-F238E27FC236}">
                <a16:creationId xmlns:a16="http://schemas.microsoft.com/office/drawing/2014/main" id="{99FA198D-4BC7-0018-CD66-4494A6696639}"/>
              </a:ext>
            </a:extLst>
          </p:cNvPr>
          <p:cNvSpPr>
            <a:spLocks noGrp="1"/>
          </p:cNvSpPr>
          <p:nvPr>
            <p:ph type="body" sz="quarter" idx="12"/>
          </p:nvPr>
        </p:nvSpPr>
        <p:spPr>
          <a:xfrm>
            <a:off x="2247900" y="1506626"/>
            <a:ext cx="8181073" cy="4560795"/>
          </a:xfrm>
          <a:custGeom>
            <a:avLst/>
            <a:gdLst>
              <a:gd name="connsiteX0" fmla="*/ 8181073 w 8181073"/>
              <a:gd name="connsiteY0" fmla="*/ 0 h 4560795"/>
              <a:gd name="connsiteX1" fmla="*/ 8181073 w 8181073"/>
              <a:gd name="connsiteY1" fmla="*/ 3844749 h 4560795"/>
              <a:gd name="connsiteX2" fmla="*/ 0 w 8181073"/>
              <a:gd name="connsiteY2" fmla="*/ 4560795 h 4560795"/>
              <a:gd name="connsiteX3" fmla="*/ 0 w 8181073"/>
              <a:gd name="connsiteY3" fmla="*/ 716046 h 4560795"/>
            </a:gdLst>
            <a:ahLst/>
            <a:cxnLst>
              <a:cxn ang="0">
                <a:pos x="connsiteX0" y="connsiteY0"/>
              </a:cxn>
              <a:cxn ang="0">
                <a:pos x="connsiteX1" y="connsiteY1"/>
              </a:cxn>
              <a:cxn ang="0">
                <a:pos x="connsiteX2" y="connsiteY2"/>
              </a:cxn>
              <a:cxn ang="0">
                <a:pos x="connsiteX3" y="connsiteY3"/>
              </a:cxn>
            </a:cxnLst>
            <a:rect l="l" t="t" r="r" b="b"/>
            <a:pathLst>
              <a:path w="8181073" h="4560795">
                <a:moveTo>
                  <a:pt x="8181073" y="0"/>
                </a:moveTo>
                <a:lnTo>
                  <a:pt x="8181073" y="3844749"/>
                </a:lnTo>
                <a:lnTo>
                  <a:pt x="0" y="4560795"/>
                </a:lnTo>
                <a:lnTo>
                  <a:pt x="0" y="716046"/>
                </a:lnTo>
                <a:close/>
              </a:path>
            </a:pathLst>
          </a:custGeom>
          <a:solidFill>
            <a:schemeClr val="accent1"/>
          </a:solidFill>
        </p:spPr>
        <p:txBody>
          <a:bodyPr wrap="square" lIns="3168000" tIns="756000" rIns="72000" bIns="144000">
            <a:noAutofit/>
          </a:bodyPr>
          <a:lstStyle>
            <a:lvl2pPr marL="0" indent="0">
              <a:spcBef>
                <a:spcPts val="0"/>
              </a:spcBef>
              <a:spcAft>
                <a:spcPts val="1800"/>
              </a:spcAft>
              <a:buNone/>
              <a:defRPr sz="2200">
                <a:latin typeface="+mj-lt"/>
              </a:defRPr>
            </a:lvl2pPr>
            <a:lvl3pPr marL="0" indent="0">
              <a:spcAft>
                <a:spcPts val="500"/>
              </a:spcAft>
              <a:buNone/>
              <a:defRPr i="1"/>
            </a:lvl3pPr>
            <a:lvl4pPr marL="0" indent="0">
              <a:spcBef>
                <a:spcPts val="0"/>
              </a:spcBef>
              <a:buNone/>
              <a:defRPr sz="140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4">
            <a:extLst>
              <a:ext uri="{FF2B5EF4-FFF2-40B4-BE49-F238E27FC236}">
                <a16:creationId xmlns:a16="http://schemas.microsoft.com/office/drawing/2014/main" id="{9AD0C9D1-0BFD-D8BA-8ACD-2DF4970C10E0}"/>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4BC4DC3F-04E3-F7B7-C759-93EF71C3A63F}"/>
              </a:ext>
            </a:extLst>
          </p:cNvPr>
          <p:cNvSpPr>
            <a:spLocks noGrp="1"/>
          </p:cNvSpPr>
          <p:nvPr>
            <p:ph type="pic" sz="quarter" idx="15"/>
          </p:nvPr>
        </p:nvSpPr>
        <p:spPr>
          <a:xfrm>
            <a:off x="1347738" y="2271568"/>
            <a:ext cx="3703292" cy="3451152"/>
          </a:xfrm>
        </p:spPr>
        <p:txBody>
          <a:bodyPr/>
          <a:lstStyle/>
          <a:p>
            <a:r>
              <a:rPr lang="en-US"/>
              <a:t>Click icon to add picture</a:t>
            </a:r>
            <a:endParaRPr lang="en-GB"/>
          </a:p>
        </p:txBody>
      </p:sp>
      <p:sp>
        <p:nvSpPr>
          <p:cNvPr id="13" name="Title 12">
            <a:extLst>
              <a:ext uri="{FF2B5EF4-FFF2-40B4-BE49-F238E27FC236}">
                <a16:creationId xmlns:a16="http://schemas.microsoft.com/office/drawing/2014/main" id="{8FF803BC-049B-14DC-1304-191E4DB3E098}"/>
              </a:ext>
            </a:extLst>
          </p:cNvPr>
          <p:cNvSpPr>
            <a:spLocks noGrp="1"/>
          </p:cNvSpPr>
          <p:nvPr>
            <p:ph type="title"/>
          </p:nvPr>
        </p:nvSpPr>
        <p:spPr>
          <a:xfrm>
            <a:off x="892800" y="860296"/>
            <a:ext cx="9723865" cy="646331"/>
          </a:xfrm>
        </p:spPr>
        <p:txBody>
          <a:bodyPr/>
          <a:lstStyle>
            <a:lvl1pPr>
              <a:defRPr sz="4200"/>
            </a:lvl1pPr>
          </a:lstStyle>
          <a:p>
            <a:r>
              <a:rPr lang="en-US"/>
              <a:t>Click to edit Master title style</a:t>
            </a:r>
            <a:endParaRPr lang="en-GB"/>
          </a:p>
        </p:txBody>
      </p:sp>
    </p:spTree>
    <p:extLst>
      <p:ext uri="{BB962C8B-B14F-4D97-AF65-F5344CB8AC3E}">
        <p14:creationId xmlns:p14="http://schemas.microsoft.com/office/powerpoint/2010/main" val="807484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Question">
    <p:bg>
      <p:bgPr>
        <a:solidFill>
          <a:srgbClr val="D7F087"/>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0955FF6-4DA9-1FE2-7BB6-7E2AABC78BBA}"/>
              </a:ext>
            </a:extLst>
          </p:cNvPr>
          <p:cNvSpPr>
            <a:spLocks noGrp="1"/>
          </p:cNvSpPr>
          <p:nvPr>
            <p:ph type="ftr" sz="quarter" idx="10"/>
          </p:nvPr>
        </p:nvSpPr>
        <p:spPr/>
        <p:txBody>
          <a:bodyPr/>
          <a:lstStyle/>
          <a:p>
            <a:r>
              <a:rPr lang="en-GB"/>
              <a:t>The Patmos Initiative overview</a:t>
            </a:r>
          </a:p>
        </p:txBody>
      </p:sp>
      <p:sp>
        <p:nvSpPr>
          <p:cNvPr id="4" name="Slide Number Placeholder 3">
            <a:extLst>
              <a:ext uri="{FF2B5EF4-FFF2-40B4-BE49-F238E27FC236}">
                <a16:creationId xmlns:a16="http://schemas.microsoft.com/office/drawing/2014/main" id="{55C9BBCD-98BD-C146-59D3-FB9A6538B7AF}"/>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11" name="Text Placeholder 10">
            <a:extLst>
              <a:ext uri="{FF2B5EF4-FFF2-40B4-BE49-F238E27FC236}">
                <a16:creationId xmlns:a16="http://schemas.microsoft.com/office/drawing/2014/main" id="{4716BF36-878A-D13A-05FA-31832C9685D0}"/>
              </a:ext>
            </a:extLst>
          </p:cNvPr>
          <p:cNvSpPr>
            <a:spLocks noGrp="1"/>
          </p:cNvSpPr>
          <p:nvPr>
            <p:ph type="body" sz="quarter" idx="12"/>
          </p:nvPr>
        </p:nvSpPr>
        <p:spPr>
          <a:xfrm>
            <a:off x="3400425" y="1095375"/>
            <a:ext cx="5505450" cy="4419600"/>
          </a:xfrm>
          <a:custGeom>
            <a:avLst/>
            <a:gdLst>
              <a:gd name="connsiteX0" fmla="*/ 5505449 w 5505450"/>
              <a:gd name="connsiteY0" fmla="*/ 0 h 4419600"/>
              <a:gd name="connsiteX1" fmla="*/ 5505450 w 5505450"/>
              <a:gd name="connsiteY1" fmla="*/ 0 h 4419600"/>
              <a:gd name="connsiteX2" fmla="*/ 5505450 w 5505450"/>
              <a:gd name="connsiteY2" fmla="*/ 3861480 h 4419600"/>
              <a:gd name="connsiteX3" fmla="*/ 0 w 5505450"/>
              <a:gd name="connsiteY3" fmla="*/ 4419600 h 4419600"/>
              <a:gd name="connsiteX4" fmla="*/ 0 w 5505450"/>
              <a:gd name="connsiteY4" fmla="*/ 558120 h 441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5450" h="4419600">
                <a:moveTo>
                  <a:pt x="5505449" y="0"/>
                </a:moveTo>
                <a:lnTo>
                  <a:pt x="5505450" y="0"/>
                </a:lnTo>
                <a:lnTo>
                  <a:pt x="5505450" y="3861480"/>
                </a:lnTo>
                <a:lnTo>
                  <a:pt x="0" y="4419600"/>
                </a:lnTo>
                <a:lnTo>
                  <a:pt x="0" y="558120"/>
                </a:lnTo>
                <a:close/>
              </a:path>
            </a:pathLst>
          </a:custGeom>
          <a:solidFill>
            <a:srgbClr val="005F4B"/>
          </a:solidFill>
          <a:ln w="50800">
            <a:solidFill>
              <a:schemeClr val="bg1"/>
            </a:solidFill>
            <a:miter lim="800000"/>
          </a:ln>
        </p:spPr>
        <p:txBody>
          <a:bodyPr wrap="square" lIns="468000" tIns="1980000" rIns="468000" bIns="288000">
            <a:noAutofit/>
          </a:bodyPr>
          <a:lstStyle>
            <a:lvl1pPr>
              <a:defRPr sz="2600" b="0">
                <a:solidFill>
                  <a:schemeClr val="bg1"/>
                </a:solidFill>
                <a:latin typeface="+mn-lt"/>
              </a:defRPr>
            </a:lvl1pPr>
            <a:lvl2pPr marL="0" indent="0">
              <a:buNone/>
              <a:defRPr/>
            </a:lvl2pPr>
          </a:lstStyle>
          <a:p>
            <a:pPr lvl="0"/>
            <a:r>
              <a:rPr lang="en-US"/>
              <a:t>Edit Master text styles</a:t>
            </a:r>
          </a:p>
        </p:txBody>
      </p:sp>
      <p:sp>
        <p:nvSpPr>
          <p:cNvPr id="2" name="Title 1">
            <a:extLst>
              <a:ext uri="{FF2B5EF4-FFF2-40B4-BE49-F238E27FC236}">
                <a16:creationId xmlns:a16="http://schemas.microsoft.com/office/drawing/2014/main" id="{B7D55AC0-BD65-EF90-C189-92466FCA8392}"/>
              </a:ext>
            </a:extLst>
          </p:cNvPr>
          <p:cNvSpPr>
            <a:spLocks noGrp="1"/>
          </p:cNvSpPr>
          <p:nvPr>
            <p:ph type="title" hasCustomPrompt="1"/>
          </p:nvPr>
        </p:nvSpPr>
        <p:spPr>
          <a:xfrm>
            <a:off x="3400425" y="2064856"/>
            <a:ext cx="5505450" cy="800219"/>
          </a:xfrm>
        </p:spPr>
        <p:txBody>
          <a:bodyPr lIns="72000" rIns="72000"/>
          <a:lstStyle>
            <a:lvl1pPr algn="ctr">
              <a:defRPr sz="5200">
                <a:solidFill>
                  <a:schemeClr val="bg1"/>
                </a:solidFill>
              </a:defRPr>
            </a:lvl1pPr>
          </a:lstStyle>
          <a:p>
            <a:r>
              <a:rPr lang="en-GB"/>
              <a:t>Question #</a:t>
            </a:r>
          </a:p>
        </p:txBody>
      </p:sp>
    </p:spTree>
    <p:extLst>
      <p:ext uri="{BB962C8B-B14F-4D97-AF65-F5344CB8AC3E}">
        <p14:creationId xmlns:p14="http://schemas.microsoft.com/office/powerpoint/2010/main" val="2136566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1E528-230B-C709-E26D-C5A7289B51CF}"/>
              </a:ext>
            </a:extLst>
          </p:cNvPr>
          <p:cNvSpPr>
            <a:spLocks noGrp="1"/>
          </p:cNvSpPr>
          <p:nvPr>
            <p:ph type="title"/>
          </p:nvPr>
        </p:nvSpPr>
        <p:spPr>
          <a:xfrm>
            <a:off x="892800" y="855920"/>
            <a:ext cx="9723865" cy="369332"/>
          </a:xfrm>
        </p:spPr>
        <p:txBody>
          <a:bodyPr/>
          <a:lstStyle>
            <a:lvl1pPr>
              <a:defRPr sz="2400"/>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2ECA202C-7E37-180A-8225-C0E223843B36}"/>
              </a:ext>
            </a:extLst>
          </p:cNvPr>
          <p:cNvSpPr>
            <a:spLocks noGrp="1"/>
          </p:cNvSpPr>
          <p:nvPr>
            <p:ph type="ftr" sz="quarter" idx="10"/>
          </p:nvPr>
        </p:nvSpPr>
        <p:spPr/>
        <p:txBody>
          <a:bodyPr/>
          <a:lstStyle/>
          <a:p>
            <a:r>
              <a:rPr lang="en-GB"/>
              <a:t>The Patmos Initiative overview</a:t>
            </a:r>
          </a:p>
        </p:txBody>
      </p:sp>
      <p:sp>
        <p:nvSpPr>
          <p:cNvPr id="4" name="Slide Number Placeholder 3">
            <a:extLst>
              <a:ext uri="{FF2B5EF4-FFF2-40B4-BE49-F238E27FC236}">
                <a16:creationId xmlns:a16="http://schemas.microsoft.com/office/drawing/2014/main" id="{2C04E08C-41B2-1D74-513D-954B5101EC63}"/>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able Placeholder 5">
            <a:extLst>
              <a:ext uri="{FF2B5EF4-FFF2-40B4-BE49-F238E27FC236}">
                <a16:creationId xmlns:a16="http://schemas.microsoft.com/office/drawing/2014/main" id="{95BB3D91-43C9-4F97-44E0-1B9B1BDBD264}"/>
              </a:ext>
            </a:extLst>
          </p:cNvPr>
          <p:cNvSpPr>
            <a:spLocks noGrp="1"/>
          </p:cNvSpPr>
          <p:nvPr>
            <p:ph type="tbl" sz="quarter" idx="12"/>
          </p:nvPr>
        </p:nvSpPr>
        <p:spPr>
          <a:xfrm>
            <a:off x="892801" y="1800000"/>
            <a:ext cx="10394324" cy="4095975"/>
          </a:xfrm>
        </p:spPr>
        <p:txBody>
          <a:bodyPr/>
          <a:lstStyle/>
          <a:p>
            <a:r>
              <a:rPr lang="en-US"/>
              <a:t>Click icon to add table</a:t>
            </a:r>
            <a:endParaRPr lang="en-GB"/>
          </a:p>
        </p:txBody>
      </p:sp>
      <p:cxnSp>
        <p:nvCxnSpPr>
          <p:cNvPr id="5" name="Straight Connector 4">
            <a:extLst>
              <a:ext uri="{FF2B5EF4-FFF2-40B4-BE49-F238E27FC236}">
                <a16:creationId xmlns:a16="http://schemas.microsoft.com/office/drawing/2014/main" id="{06E6549B-0201-8D7C-0E7B-BD028317A0EF}"/>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911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1E7DA-F2C7-A267-C269-3A1FDC40F3E8}"/>
              </a:ext>
            </a:extLst>
          </p:cNvPr>
          <p:cNvSpPr>
            <a:spLocks noGrp="1"/>
          </p:cNvSpPr>
          <p:nvPr>
            <p:ph type="title"/>
          </p:nvPr>
        </p:nvSpPr>
        <p:spPr>
          <a:xfrm>
            <a:off x="892800" y="855920"/>
            <a:ext cx="9723865" cy="369332"/>
          </a:xfrm>
        </p:spPr>
        <p:txBody>
          <a:bodyPr/>
          <a:lstStyle>
            <a:lvl1pPr>
              <a:defRPr sz="2400"/>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8012646D-BB95-E54C-EBE5-068968677A55}"/>
              </a:ext>
            </a:extLst>
          </p:cNvPr>
          <p:cNvSpPr>
            <a:spLocks noGrp="1"/>
          </p:cNvSpPr>
          <p:nvPr>
            <p:ph type="ftr" sz="quarter" idx="10"/>
          </p:nvPr>
        </p:nvSpPr>
        <p:spPr/>
        <p:txBody>
          <a:bodyPr/>
          <a:lstStyle/>
          <a:p>
            <a:r>
              <a:rPr lang="en-GB"/>
              <a:t>The Patmos Initiative overview</a:t>
            </a:r>
          </a:p>
        </p:txBody>
      </p:sp>
      <p:sp>
        <p:nvSpPr>
          <p:cNvPr id="4" name="Slide Number Placeholder 3">
            <a:extLst>
              <a:ext uri="{FF2B5EF4-FFF2-40B4-BE49-F238E27FC236}">
                <a16:creationId xmlns:a16="http://schemas.microsoft.com/office/drawing/2014/main" id="{886B0EF9-14AF-5E26-3BB8-381C54C5C5F4}"/>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Chart Placeholder 5">
            <a:extLst>
              <a:ext uri="{FF2B5EF4-FFF2-40B4-BE49-F238E27FC236}">
                <a16:creationId xmlns:a16="http://schemas.microsoft.com/office/drawing/2014/main" id="{BF555CAE-4C8A-EDFF-9F68-7C7FAD760373}"/>
              </a:ext>
            </a:extLst>
          </p:cNvPr>
          <p:cNvSpPr>
            <a:spLocks noGrp="1"/>
          </p:cNvSpPr>
          <p:nvPr>
            <p:ph type="chart" sz="quarter" idx="12"/>
          </p:nvPr>
        </p:nvSpPr>
        <p:spPr>
          <a:xfrm>
            <a:off x="892801" y="1800000"/>
            <a:ext cx="10394324" cy="4095975"/>
          </a:xfrm>
        </p:spPr>
        <p:txBody>
          <a:bodyPr/>
          <a:lstStyle/>
          <a:p>
            <a:r>
              <a:rPr lang="en-US"/>
              <a:t>Click icon to add chart</a:t>
            </a:r>
            <a:endParaRPr lang="en-GB"/>
          </a:p>
        </p:txBody>
      </p:sp>
      <p:cxnSp>
        <p:nvCxnSpPr>
          <p:cNvPr id="5" name="Straight Connector 4">
            <a:extLst>
              <a:ext uri="{FF2B5EF4-FFF2-40B4-BE49-F238E27FC236}">
                <a16:creationId xmlns:a16="http://schemas.microsoft.com/office/drawing/2014/main" id="{5CEBF8A2-1683-51DB-D95E-B64E352A45DE}"/>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8702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los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845EC-17EE-95B7-B5F6-E68EF6212576}"/>
              </a:ext>
            </a:extLst>
          </p:cNvPr>
          <p:cNvSpPr>
            <a:spLocks noGrp="1"/>
          </p:cNvSpPr>
          <p:nvPr>
            <p:ph type="title"/>
          </p:nvPr>
        </p:nvSpPr>
        <p:spPr>
          <a:xfrm>
            <a:off x="1110242" y="1990547"/>
            <a:ext cx="9723865" cy="2400657"/>
          </a:xfrm>
        </p:spPr>
        <p:txBody>
          <a:bodyPr anchor="ctr" anchorCtr="1"/>
          <a:lstStyle>
            <a:lvl1pPr algn="ctr">
              <a:defRPr sz="7800"/>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25C468E0-7074-66C0-61D5-358C16950CA5}"/>
              </a:ext>
            </a:extLst>
          </p:cNvPr>
          <p:cNvSpPr>
            <a:spLocks noGrp="1"/>
          </p:cNvSpPr>
          <p:nvPr>
            <p:ph type="ftr" sz="quarter" idx="10"/>
          </p:nvPr>
        </p:nvSpPr>
        <p:spPr/>
        <p:txBody>
          <a:bodyPr/>
          <a:lstStyle/>
          <a:p>
            <a:r>
              <a:rPr lang="en-GB"/>
              <a:t>The Patmos Initiative overview</a:t>
            </a:r>
          </a:p>
        </p:txBody>
      </p:sp>
      <p:sp>
        <p:nvSpPr>
          <p:cNvPr id="4" name="Slide Number Placeholder 3">
            <a:extLst>
              <a:ext uri="{FF2B5EF4-FFF2-40B4-BE49-F238E27FC236}">
                <a16:creationId xmlns:a16="http://schemas.microsoft.com/office/drawing/2014/main" id="{690722D2-F821-B277-00C1-C78FF5DEDA24}"/>
              </a:ext>
            </a:extLst>
          </p:cNvPr>
          <p:cNvSpPr>
            <a:spLocks noGrp="1"/>
          </p:cNvSpPr>
          <p:nvPr>
            <p:ph type="sldNum" sz="quarter" idx="11"/>
          </p:nvPr>
        </p:nvSpPr>
        <p:spPr/>
        <p:txBody>
          <a:bodyPr/>
          <a:lstStyle/>
          <a:p>
            <a:fld id="{2C0BFA76-63D5-4AA7-9380-B533806EFC83}" type="slidenum">
              <a:rPr lang="en-GB" smtClean="0"/>
              <a:pPr/>
              <a:t>‹#›</a:t>
            </a:fld>
            <a:endParaRPr lang="en-GB"/>
          </a:p>
        </p:txBody>
      </p:sp>
    </p:spTree>
    <p:extLst>
      <p:ext uri="{BB962C8B-B14F-4D97-AF65-F5344CB8AC3E}">
        <p14:creationId xmlns:p14="http://schemas.microsoft.com/office/powerpoint/2010/main" val="1424545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lose with sub">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845EC-17EE-95B7-B5F6-E68EF6212576}"/>
              </a:ext>
            </a:extLst>
          </p:cNvPr>
          <p:cNvSpPr>
            <a:spLocks noGrp="1"/>
          </p:cNvSpPr>
          <p:nvPr>
            <p:ph type="title" hasCustomPrompt="1"/>
          </p:nvPr>
        </p:nvSpPr>
        <p:spPr>
          <a:xfrm>
            <a:off x="1110242" y="2200096"/>
            <a:ext cx="9723865" cy="1200329"/>
          </a:xfrm>
        </p:spPr>
        <p:txBody>
          <a:bodyPr anchor="ctr" anchorCtr="1"/>
          <a:lstStyle>
            <a:lvl1pPr algn="ctr">
              <a:defRPr sz="7800"/>
            </a:lvl1pPr>
          </a:lstStyle>
          <a:p>
            <a:r>
              <a:rPr lang="en-GB"/>
              <a:t>Title</a:t>
            </a:r>
          </a:p>
        </p:txBody>
      </p:sp>
      <p:sp>
        <p:nvSpPr>
          <p:cNvPr id="3" name="Footer Placeholder 2">
            <a:extLst>
              <a:ext uri="{FF2B5EF4-FFF2-40B4-BE49-F238E27FC236}">
                <a16:creationId xmlns:a16="http://schemas.microsoft.com/office/drawing/2014/main" id="{25C468E0-7074-66C0-61D5-358C16950CA5}"/>
              </a:ext>
            </a:extLst>
          </p:cNvPr>
          <p:cNvSpPr>
            <a:spLocks noGrp="1"/>
          </p:cNvSpPr>
          <p:nvPr>
            <p:ph type="ftr" sz="quarter" idx="10"/>
          </p:nvPr>
        </p:nvSpPr>
        <p:spPr/>
        <p:txBody>
          <a:bodyPr/>
          <a:lstStyle/>
          <a:p>
            <a:r>
              <a:rPr lang="en-GB"/>
              <a:t>The Patmos Initiative overview</a:t>
            </a:r>
          </a:p>
        </p:txBody>
      </p:sp>
      <p:sp>
        <p:nvSpPr>
          <p:cNvPr id="4" name="Slide Number Placeholder 3">
            <a:extLst>
              <a:ext uri="{FF2B5EF4-FFF2-40B4-BE49-F238E27FC236}">
                <a16:creationId xmlns:a16="http://schemas.microsoft.com/office/drawing/2014/main" id="{690722D2-F821-B277-00C1-C78FF5DEDA24}"/>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5">
            <a:extLst>
              <a:ext uri="{FF2B5EF4-FFF2-40B4-BE49-F238E27FC236}">
                <a16:creationId xmlns:a16="http://schemas.microsoft.com/office/drawing/2014/main" id="{FA47A9D3-250D-1E72-F600-348249FD7B17}"/>
              </a:ext>
            </a:extLst>
          </p:cNvPr>
          <p:cNvSpPr>
            <a:spLocks noGrp="1"/>
          </p:cNvSpPr>
          <p:nvPr>
            <p:ph type="body" sz="quarter" idx="12"/>
          </p:nvPr>
        </p:nvSpPr>
        <p:spPr>
          <a:xfrm>
            <a:off x="1106487" y="3623984"/>
            <a:ext cx="9731375" cy="1046441"/>
          </a:xfrm>
        </p:spPr>
        <p:txBody>
          <a:bodyPr/>
          <a:lstStyle>
            <a:lvl1pPr algn="ctr">
              <a:defRPr sz="3000">
                <a:latin typeface="+mn-lt"/>
              </a:defRPr>
            </a:lvl1pPr>
            <a:lvl2pPr algn="ctr">
              <a:defRPr sz="3000">
                <a:latin typeface="+mn-lt"/>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3312356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lose sub only">
    <p:bg>
      <p:bgPr>
        <a:solidFill>
          <a:schemeClr val="accen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5C468E0-7074-66C0-61D5-358C16950CA5}"/>
              </a:ext>
            </a:extLst>
          </p:cNvPr>
          <p:cNvSpPr>
            <a:spLocks noGrp="1"/>
          </p:cNvSpPr>
          <p:nvPr>
            <p:ph type="ftr" sz="quarter" idx="10"/>
          </p:nvPr>
        </p:nvSpPr>
        <p:spPr/>
        <p:txBody>
          <a:bodyPr/>
          <a:lstStyle/>
          <a:p>
            <a:r>
              <a:rPr lang="en-GB"/>
              <a:t>The Patmos Initiative overview</a:t>
            </a:r>
          </a:p>
        </p:txBody>
      </p:sp>
      <p:sp>
        <p:nvSpPr>
          <p:cNvPr id="4" name="Slide Number Placeholder 3">
            <a:extLst>
              <a:ext uri="{FF2B5EF4-FFF2-40B4-BE49-F238E27FC236}">
                <a16:creationId xmlns:a16="http://schemas.microsoft.com/office/drawing/2014/main" id="{690722D2-F821-B277-00C1-C78FF5DEDA24}"/>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5">
            <a:extLst>
              <a:ext uri="{FF2B5EF4-FFF2-40B4-BE49-F238E27FC236}">
                <a16:creationId xmlns:a16="http://schemas.microsoft.com/office/drawing/2014/main" id="{FA47A9D3-250D-1E72-F600-348249FD7B17}"/>
              </a:ext>
            </a:extLst>
          </p:cNvPr>
          <p:cNvSpPr>
            <a:spLocks noGrp="1"/>
          </p:cNvSpPr>
          <p:nvPr>
            <p:ph type="body" sz="quarter" idx="12"/>
          </p:nvPr>
        </p:nvSpPr>
        <p:spPr>
          <a:xfrm>
            <a:off x="1154112" y="3211201"/>
            <a:ext cx="9731375" cy="1046441"/>
          </a:xfrm>
        </p:spPr>
        <p:txBody>
          <a:bodyPr/>
          <a:lstStyle>
            <a:lvl1pPr algn="ctr">
              <a:defRPr sz="3000">
                <a:latin typeface="+mn-lt"/>
              </a:defRPr>
            </a:lvl1pPr>
            <a:lvl2pPr algn="ctr">
              <a:defRPr sz="3000">
                <a:latin typeface="+mn-lt"/>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2962928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E095-5C92-B3FA-98EF-F8D29D65C418}"/>
              </a:ext>
            </a:extLst>
          </p:cNvPr>
          <p:cNvSpPr>
            <a:spLocks noGrp="1"/>
          </p:cNvSpPr>
          <p:nvPr>
            <p:ph type="title"/>
          </p:nvPr>
        </p:nvSpPr>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D5AB70C6-1402-BAFB-5888-9A2A22CFDB69}"/>
              </a:ext>
            </a:extLst>
          </p:cNvPr>
          <p:cNvSpPr>
            <a:spLocks noGrp="1"/>
          </p:cNvSpPr>
          <p:nvPr>
            <p:ph type="ftr" sz="quarter" idx="10"/>
          </p:nvPr>
        </p:nvSpPr>
        <p:spPr/>
        <p:txBody>
          <a:bodyPr/>
          <a:lstStyle/>
          <a:p>
            <a:r>
              <a:rPr lang="en-GB"/>
              <a:t>The Patmos Initiative overview</a:t>
            </a:r>
          </a:p>
        </p:txBody>
      </p:sp>
      <p:sp>
        <p:nvSpPr>
          <p:cNvPr id="7" name="Slide Number Placeholder 6">
            <a:extLst>
              <a:ext uri="{FF2B5EF4-FFF2-40B4-BE49-F238E27FC236}">
                <a16:creationId xmlns:a16="http://schemas.microsoft.com/office/drawing/2014/main" id="{502C90A9-7F28-ED47-774D-23946E1C5B7C}"/>
              </a:ext>
            </a:extLst>
          </p:cNvPr>
          <p:cNvSpPr>
            <a:spLocks noGrp="1"/>
          </p:cNvSpPr>
          <p:nvPr>
            <p:ph type="sldNum" sz="quarter" idx="11"/>
          </p:nvPr>
        </p:nvSpPr>
        <p:spPr/>
        <p:txBody>
          <a:bodyPr/>
          <a:lstStyle/>
          <a:p>
            <a:fld id="{2C0BFA76-63D5-4AA7-9380-B533806EFC83}" type="slidenum">
              <a:rPr lang="en-GB" smtClean="0"/>
              <a:pPr/>
              <a:t>‹#›</a:t>
            </a:fld>
            <a:endParaRPr lang="en-GB"/>
          </a:p>
        </p:txBody>
      </p:sp>
      <p:cxnSp>
        <p:nvCxnSpPr>
          <p:cNvPr id="3" name="Straight Connector 2">
            <a:extLst>
              <a:ext uri="{FF2B5EF4-FFF2-40B4-BE49-F238E27FC236}">
                <a16:creationId xmlns:a16="http://schemas.microsoft.com/office/drawing/2014/main" id="{FEB763A5-9F1A-C075-05B3-D8A2A3C528A8}"/>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0928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icture (text left)">
    <p:bg>
      <p:bgPr>
        <a:solidFill>
          <a:schemeClr val="tx2"/>
        </a:solidFill>
        <a:effectLst/>
      </p:bgPr>
    </p:bg>
    <p:spTree>
      <p:nvGrpSpPr>
        <p:cNvPr id="1" name=""/>
        <p:cNvGrpSpPr/>
        <p:nvPr/>
      </p:nvGrpSpPr>
      <p:grpSpPr>
        <a:xfrm>
          <a:off x="0" y="0"/>
          <a:ext cx="0" cy="0"/>
          <a:chOff x="0" y="0"/>
          <a:chExt cx="0" cy="0"/>
        </a:xfrm>
      </p:grpSpPr>
      <p:sp>
        <p:nvSpPr>
          <p:cNvPr id="31" name="Footer Placeholder 30">
            <a:extLst>
              <a:ext uri="{FF2B5EF4-FFF2-40B4-BE49-F238E27FC236}">
                <a16:creationId xmlns:a16="http://schemas.microsoft.com/office/drawing/2014/main" id="{957AFA69-8D8A-F969-3CB6-61CF09A62784}"/>
              </a:ext>
            </a:extLst>
          </p:cNvPr>
          <p:cNvSpPr>
            <a:spLocks noGrp="1"/>
          </p:cNvSpPr>
          <p:nvPr userDrawn="1">
            <p:ph type="ftr" sz="quarter" idx="11"/>
          </p:nvPr>
        </p:nvSpPr>
        <p:spPr/>
        <p:txBody>
          <a:bodyPr/>
          <a:lstStyle/>
          <a:p>
            <a:r>
              <a:rPr lang="en-GB"/>
              <a:t>The Patmos Initiative overview</a:t>
            </a:r>
          </a:p>
        </p:txBody>
      </p:sp>
      <p:sp>
        <p:nvSpPr>
          <p:cNvPr id="32" name="Slide Number Placeholder 31">
            <a:extLst>
              <a:ext uri="{FF2B5EF4-FFF2-40B4-BE49-F238E27FC236}">
                <a16:creationId xmlns:a16="http://schemas.microsoft.com/office/drawing/2014/main" id="{3815C6E9-DC56-74F3-B12A-4A5FA1C75B34}"/>
              </a:ext>
            </a:extLst>
          </p:cNvPr>
          <p:cNvSpPr>
            <a:spLocks noGrp="1"/>
          </p:cNvSpPr>
          <p:nvPr userDrawn="1">
            <p:ph type="sldNum" sz="quarter" idx="12"/>
          </p:nvPr>
        </p:nvSpPr>
        <p:spPr/>
        <p:txBody>
          <a:bodyPr/>
          <a:lstStyle/>
          <a:p>
            <a:fld id="{2C0BFA76-63D5-4AA7-9380-B533806EFC83}" type="slidenum">
              <a:rPr lang="en-GB" smtClean="0"/>
              <a:pPr/>
              <a:t>‹#›</a:t>
            </a:fld>
            <a:endParaRPr lang="en-GB"/>
          </a:p>
        </p:txBody>
      </p:sp>
      <p:sp>
        <p:nvSpPr>
          <p:cNvPr id="21" name="Freeform: Shape 20">
            <a:extLst>
              <a:ext uri="{FF2B5EF4-FFF2-40B4-BE49-F238E27FC236}">
                <a16:creationId xmlns:a16="http://schemas.microsoft.com/office/drawing/2014/main" id="{7700C8E0-7DF4-F58B-B4FB-4F1AB5BCF3DE}"/>
              </a:ext>
            </a:extLst>
          </p:cNvPr>
          <p:cNvSpPr>
            <a:spLocks/>
          </p:cNvSpPr>
          <p:nvPr userDrawn="1"/>
        </p:nvSpPr>
        <p:spPr>
          <a:xfrm rot="16200000">
            <a:off x="1917040" y="1335668"/>
            <a:ext cx="3330716" cy="4154507"/>
          </a:xfrm>
          <a:custGeom>
            <a:avLst/>
            <a:gdLst>
              <a:gd name="connsiteX0" fmla="*/ 3330716 w 3330716"/>
              <a:gd name="connsiteY0" fmla="*/ 1832459 h 4154507"/>
              <a:gd name="connsiteX1" fmla="*/ 2689645 w 3330716"/>
              <a:gd name="connsiteY1" fmla="*/ 4154507 h 4154507"/>
              <a:gd name="connsiteX2" fmla="*/ 605575 w 3330716"/>
              <a:gd name="connsiteY2" fmla="*/ 4154507 h 4154507"/>
              <a:gd name="connsiteX3" fmla="*/ 0 w 3330716"/>
              <a:gd name="connsiteY3" fmla="*/ 1769796 h 4154507"/>
              <a:gd name="connsiteX4" fmla="*/ 488606 w 3330716"/>
              <a:gd name="connsiteY4" fmla="*/ 0 h 4154507"/>
              <a:gd name="connsiteX5" fmla="*/ 2865380 w 3330716"/>
              <a:gd name="connsiteY5" fmla="*/ 0 h 4154507"/>
              <a:gd name="connsiteX6" fmla="*/ 3330716 w 3330716"/>
              <a:gd name="connsiteY6" fmla="*/ 1832459 h 415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0716" h="4154507">
                <a:moveTo>
                  <a:pt x="3330716" y="1832459"/>
                </a:moveTo>
                <a:lnTo>
                  <a:pt x="2689645" y="4154507"/>
                </a:lnTo>
                <a:lnTo>
                  <a:pt x="605575" y="4154507"/>
                </a:lnTo>
                <a:lnTo>
                  <a:pt x="0" y="1769796"/>
                </a:lnTo>
                <a:lnTo>
                  <a:pt x="488606" y="0"/>
                </a:lnTo>
                <a:lnTo>
                  <a:pt x="2865380" y="0"/>
                </a:lnTo>
                <a:lnTo>
                  <a:pt x="3330716" y="1832459"/>
                </a:lnTo>
                <a:close/>
              </a:path>
            </a:pathLst>
          </a:custGeom>
          <a:solidFill>
            <a:schemeClr val="bg1">
              <a:alpha val="8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Freeform: Shape 18">
            <a:extLst>
              <a:ext uri="{FF2B5EF4-FFF2-40B4-BE49-F238E27FC236}">
                <a16:creationId xmlns:a16="http://schemas.microsoft.com/office/drawing/2014/main" id="{3B1CE0FD-665C-1DC1-C8D6-2A1006EE5842}"/>
              </a:ext>
            </a:extLst>
          </p:cNvPr>
          <p:cNvSpPr>
            <a:spLocks/>
          </p:cNvSpPr>
          <p:nvPr userDrawn="1"/>
        </p:nvSpPr>
        <p:spPr>
          <a:xfrm rot="16200000">
            <a:off x="1935753" y="811049"/>
            <a:ext cx="971242" cy="1832459"/>
          </a:xfrm>
          <a:custGeom>
            <a:avLst/>
            <a:gdLst>
              <a:gd name="connsiteX0" fmla="*/ 971242 w 971242"/>
              <a:gd name="connsiteY0" fmla="*/ 0 h 1832459"/>
              <a:gd name="connsiteX1" fmla="*/ 465336 w 971242"/>
              <a:gd name="connsiteY1" fmla="*/ 1832459 h 1832459"/>
              <a:gd name="connsiteX2" fmla="*/ 0 w 971242"/>
              <a:gd name="connsiteY2" fmla="*/ 0 h 1832459"/>
              <a:gd name="connsiteX3" fmla="*/ 971242 w 971242"/>
              <a:gd name="connsiteY3" fmla="*/ 0 h 1832459"/>
            </a:gdLst>
            <a:ahLst/>
            <a:cxnLst>
              <a:cxn ang="0">
                <a:pos x="connsiteX0" y="connsiteY0"/>
              </a:cxn>
              <a:cxn ang="0">
                <a:pos x="connsiteX1" y="connsiteY1"/>
              </a:cxn>
              <a:cxn ang="0">
                <a:pos x="connsiteX2" y="connsiteY2"/>
              </a:cxn>
              <a:cxn ang="0">
                <a:pos x="connsiteX3" y="connsiteY3"/>
              </a:cxn>
            </a:cxnLst>
            <a:rect l="l" t="t" r="r" b="b"/>
            <a:pathLst>
              <a:path w="971242" h="1832459">
                <a:moveTo>
                  <a:pt x="971242" y="0"/>
                </a:moveTo>
                <a:lnTo>
                  <a:pt x="465336" y="1832459"/>
                </a:lnTo>
                <a:lnTo>
                  <a:pt x="0" y="0"/>
                </a:lnTo>
                <a:lnTo>
                  <a:pt x="971242" y="0"/>
                </a:lnTo>
                <a:close/>
              </a:path>
            </a:pathLst>
          </a:custGeom>
          <a:solidFill>
            <a:schemeClr val="accent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Freeform: Shape 16">
            <a:extLst>
              <a:ext uri="{FF2B5EF4-FFF2-40B4-BE49-F238E27FC236}">
                <a16:creationId xmlns:a16="http://schemas.microsoft.com/office/drawing/2014/main" id="{9AB7B802-0F62-4DC9-DD7C-FAD40F23274A}"/>
              </a:ext>
            </a:extLst>
          </p:cNvPr>
          <p:cNvSpPr>
            <a:spLocks/>
          </p:cNvSpPr>
          <p:nvPr userDrawn="1"/>
        </p:nvSpPr>
        <p:spPr>
          <a:xfrm rot="16200000">
            <a:off x="3835323" y="3912322"/>
            <a:ext cx="1263946" cy="2384711"/>
          </a:xfrm>
          <a:custGeom>
            <a:avLst/>
            <a:gdLst>
              <a:gd name="connsiteX0" fmla="*/ 1263946 w 1263946"/>
              <a:gd name="connsiteY0" fmla="*/ 2384711 h 2384711"/>
              <a:gd name="connsiteX1" fmla="*/ 0 w 1263946"/>
              <a:gd name="connsiteY1" fmla="*/ 2384710 h 2384711"/>
              <a:gd name="connsiteX2" fmla="*/ 658371 w 1263946"/>
              <a:gd name="connsiteY2" fmla="*/ 0 h 2384711"/>
              <a:gd name="connsiteX3" fmla="*/ 1263946 w 1263946"/>
              <a:gd name="connsiteY3" fmla="*/ 2384711 h 2384711"/>
            </a:gdLst>
            <a:ahLst/>
            <a:cxnLst>
              <a:cxn ang="0">
                <a:pos x="connsiteX0" y="connsiteY0"/>
              </a:cxn>
              <a:cxn ang="0">
                <a:pos x="connsiteX1" y="connsiteY1"/>
              </a:cxn>
              <a:cxn ang="0">
                <a:pos x="connsiteX2" y="connsiteY2"/>
              </a:cxn>
              <a:cxn ang="0">
                <a:pos x="connsiteX3" y="connsiteY3"/>
              </a:cxn>
            </a:cxnLst>
            <a:rect l="l" t="t" r="r" b="b"/>
            <a:pathLst>
              <a:path w="1263946" h="2384711">
                <a:moveTo>
                  <a:pt x="1263946" y="2384711"/>
                </a:moveTo>
                <a:lnTo>
                  <a:pt x="0" y="2384710"/>
                </a:lnTo>
                <a:lnTo>
                  <a:pt x="658371" y="0"/>
                </a:lnTo>
                <a:lnTo>
                  <a:pt x="1263946" y="2384711"/>
                </a:lnTo>
                <a:close/>
              </a:path>
            </a:pathLst>
          </a:custGeom>
          <a:solidFill>
            <a:schemeClr val="accent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TextBox 12">
            <a:extLst>
              <a:ext uri="{FF2B5EF4-FFF2-40B4-BE49-F238E27FC236}">
                <a16:creationId xmlns:a16="http://schemas.microsoft.com/office/drawing/2014/main" id="{C7A056A8-459F-B89F-6D70-E2B7FE0E4EE8}"/>
              </a:ext>
            </a:extLst>
          </p:cNvPr>
          <p:cNvSpPr txBox="1"/>
          <p:nvPr userDrawn="1"/>
        </p:nvSpPr>
        <p:spPr>
          <a:xfrm>
            <a:off x="12368463" y="490835"/>
            <a:ext cx="1431757" cy="923330"/>
          </a:xfrm>
          <a:prstGeom prst="rect">
            <a:avLst/>
          </a:prstGeom>
          <a:noFill/>
        </p:spPr>
        <p:txBody>
          <a:bodyPr wrap="square" rtlCol="0">
            <a:spAutoFit/>
          </a:bodyPr>
          <a:lstStyle/>
          <a:p>
            <a:r>
              <a:rPr lang="en-GB"/>
              <a:t>Format Background</a:t>
            </a:r>
          </a:p>
          <a:p>
            <a:r>
              <a:rPr lang="en-GB"/>
              <a:t>Picture</a:t>
            </a:r>
          </a:p>
        </p:txBody>
      </p:sp>
      <p:sp>
        <p:nvSpPr>
          <p:cNvPr id="16" name="Parallelogram 15">
            <a:extLst>
              <a:ext uri="{FF2B5EF4-FFF2-40B4-BE49-F238E27FC236}">
                <a16:creationId xmlns:a16="http://schemas.microsoft.com/office/drawing/2014/main" id="{8082F506-F862-381B-195D-1C65383BECC1}"/>
              </a:ext>
            </a:extLst>
          </p:cNvPr>
          <p:cNvSpPr>
            <a:spLocks/>
          </p:cNvSpPr>
          <p:nvPr userDrawn="1"/>
        </p:nvSpPr>
        <p:spPr>
          <a:xfrm rot="5400000" flipH="1">
            <a:off x="1160358" y="811211"/>
            <a:ext cx="4615303" cy="5121276"/>
          </a:xfrm>
          <a:prstGeom prst="parallelogram">
            <a:avLst>
              <a:gd name="adj" fmla="val 28178"/>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7F68FAA8-A47E-4235-EEC8-2DFE7E51ABAF}"/>
              </a:ext>
            </a:extLst>
          </p:cNvPr>
          <p:cNvSpPr>
            <a:spLocks noGrp="1"/>
          </p:cNvSpPr>
          <p:nvPr userDrawn="1">
            <p:ph type="body" sz="quarter" idx="13"/>
          </p:nvPr>
        </p:nvSpPr>
        <p:spPr>
          <a:xfrm>
            <a:off x="1959885" y="4175849"/>
            <a:ext cx="3510868" cy="246221"/>
          </a:xfrm>
        </p:spPr>
        <p:txBody>
          <a:bodyPr>
            <a:spAutoFit/>
          </a:bodyPr>
          <a:lstStyle>
            <a:lvl1pPr marL="0" indent="0">
              <a:spcBef>
                <a:spcPts val="0"/>
              </a:spcBef>
              <a:buNone/>
              <a:defRPr sz="1600" b="0">
                <a:latin typeface="+mn-lt"/>
              </a:defRPr>
            </a:lvl1pPr>
          </a:lstStyle>
          <a:p>
            <a:pPr lvl="0"/>
            <a:r>
              <a:rPr lang="en-US"/>
              <a:t>Edit Master text styles</a:t>
            </a:r>
          </a:p>
        </p:txBody>
      </p:sp>
      <p:sp>
        <p:nvSpPr>
          <p:cNvPr id="3" name="Subtitle 2">
            <a:extLst>
              <a:ext uri="{FF2B5EF4-FFF2-40B4-BE49-F238E27FC236}">
                <a16:creationId xmlns:a16="http://schemas.microsoft.com/office/drawing/2014/main" id="{82656D39-00E2-3D75-A589-E84FFB3BD69E}"/>
              </a:ext>
            </a:extLst>
          </p:cNvPr>
          <p:cNvSpPr>
            <a:spLocks noGrp="1"/>
          </p:cNvSpPr>
          <p:nvPr userDrawn="1">
            <p:ph type="subTitle" idx="1"/>
          </p:nvPr>
        </p:nvSpPr>
        <p:spPr>
          <a:xfrm>
            <a:off x="1959885" y="3452860"/>
            <a:ext cx="3510868" cy="719421"/>
          </a:xfrm>
        </p:spPr>
        <p:txBody>
          <a:bodyPr lIns="0" rIns="0">
            <a:normAutofit/>
          </a:bodyPr>
          <a:lstStyle>
            <a:lvl1pPr marL="0" indent="0" algn="l">
              <a:spcBef>
                <a:spcPts val="0"/>
              </a:spcBef>
              <a:buNone/>
              <a:defRPr sz="2000" b="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1">
            <a:extLst>
              <a:ext uri="{FF2B5EF4-FFF2-40B4-BE49-F238E27FC236}">
                <a16:creationId xmlns:a16="http://schemas.microsoft.com/office/drawing/2014/main" id="{A98C49C1-E33C-EF10-364A-487EC7380881}"/>
              </a:ext>
            </a:extLst>
          </p:cNvPr>
          <p:cNvSpPr>
            <a:spLocks noGrp="1"/>
          </p:cNvSpPr>
          <p:nvPr userDrawn="1">
            <p:ph type="ctrTitle" hasCustomPrompt="1"/>
          </p:nvPr>
        </p:nvSpPr>
        <p:spPr>
          <a:xfrm>
            <a:off x="1959885" y="2212900"/>
            <a:ext cx="3510868" cy="1182810"/>
          </a:xfrm>
        </p:spPr>
        <p:txBody>
          <a:bodyPr lIns="0" rIns="0" anchor="b" anchorCtr="0">
            <a:noAutofit/>
          </a:bodyPr>
          <a:lstStyle>
            <a:lvl1pPr algn="l">
              <a:lnSpc>
                <a:spcPts val="4200"/>
              </a:lnSpc>
              <a:defRPr sz="4000" b="1"/>
            </a:lvl1pPr>
          </a:lstStyle>
          <a:p>
            <a:r>
              <a:rPr lang="en-GB"/>
              <a:t>Title</a:t>
            </a:r>
          </a:p>
        </p:txBody>
      </p:sp>
    </p:spTree>
    <p:extLst>
      <p:ext uri="{BB962C8B-B14F-4D97-AF65-F5344CB8AC3E}">
        <p14:creationId xmlns:p14="http://schemas.microsoft.com/office/powerpoint/2010/main" val="32057957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6A79C1-496A-99B9-9D99-5B91EC191F6D}"/>
              </a:ext>
            </a:extLst>
          </p:cNvPr>
          <p:cNvSpPr>
            <a:spLocks noGrp="1"/>
          </p:cNvSpPr>
          <p:nvPr>
            <p:ph type="ftr" sz="quarter" idx="10"/>
          </p:nvPr>
        </p:nvSpPr>
        <p:spPr/>
        <p:txBody>
          <a:bodyPr/>
          <a:lstStyle/>
          <a:p>
            <a:r>
              <a:rPr lang="en-GB"/>
              <a:t>The Patmos Initiative overview</a:t>
            </a:r>
          </a:p>
        </p:txBody>
      </p:sp>
      <p:sp>
        <p:nvSpPr>
          <p:cNvPr id="6" name="Slide Number Placeholder 5">
            <a:extLst>
              <a:ext uri="{FF2B5EF4-FFF2-40B4-BE49-F238E27FC236}">
                <a16:creationId xmlns:a16="http://schemas.microsoft.com/office/drawing/2014/main" id="{0ED5AE00-F565-0D8B-13CA-EEB76164A53E}"/>
              </a:ext>
            </a:extLst>
          </p:cNvPr>
          <p:cNvSpPr>
            <a:spLocks noGrp="1"/>
          </p:cNvSpPr>
          <p:nvPr>
            <p:ph type="sldNum" sz="quarter" idx="11"/>
          </p:nvPr>
        </p:nvSpPr>
        <p:spPr/>
        <p:txBody>
          <a:bodyPr/>
          <a:lstStyle/>
          <a:p>
            <a:fld id="{2C0BFA76-63D5-4AA7-9380-B533806EFC83}" type="slidenum">
              <a:rPr lang="en-GB" smtClean="0"/>
              <a:pPr/>
              <a:t>‹#›</a:t>
            </a:fld>
            <a:endParaRPr lang="en-GB"/>
          </a:p>
        </p:txBody>
      </p:sp>
      <p:cxnSp>
        <p:nvCxnSpPr>
          <p:cNvPr id="2" name="Straight Connector 1">
            <a:extLst>
              <a:ext uri="{FF2B5EF4-FFF2-40B4-BE49-F238E27FC236}">
                <a16:creationId xmlns:a16="http://schemas.microsoft.com/office/drawing/2014/main" id="{FBAFD97E-F31F-F9EC-179E-004232169503}"/>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90980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482D285-112C-4F45-ABE3-24756ADA54CB}" type="datetimeFigureOut">
              <a:rPr lang="en-GB" smtClean="0"/>
              <a:t>31/01/2025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DFD44C9-ECEE-4B7D-8F48-ECD385378FBE}" type="slidenum">
              <a:rPr lang="en-GB" smtClean="0"/>
              <a:t>‹#›</a:t>
            </a:fld>
            <a:endParaRPr lang="en-GB"/>
          </a:p>
        </p:txBody>
      </p:sp>
    </p:spTree>
    <p:extLst>
      <p:ext uri="{BB962C8B-B14F-4D97-AF65-F5344CB8AC3E}">
        <p14:creationId xmlns:p14="http://schemas.microsoft.com/office/powerpoint/2010/main" val="681187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40733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hort">
    <p:bg>
      <p:bgPr>
        <a:solidFill>
          <a:schemeClr val="accent1"/>
        </a:solidFill>
        <a:effectLst/>
      </p:bgPr>
    </p:bg>
    <p:spTree>
      <p:nvGrpSpPr>
        <p:cNvPr id="1" name=""/>
        <p:cNvGrpSpPr/>
        <p:nvPr/>
      </p:nvGrpSpPr>
      <p:grpSpPr>
        <a:xfrm>
          <a:off x="0" y="0"/>
          <a:ext cx="0" cy="0"/>
          <a:chOff x="0" y="0"/>
          <a:chExt cx="0" cy="0"/>
        </a:xfrm>
      </p:grpSpPr>
      <p:sp>
        <p:nvSpPr>
          <p:cNvPr id="26" name="Parallelogram 25">
            <a:extLst>
              <a:ext uri="{FF2B5EF4-FFF2-40B4-BE49-F238E27FC236}">
                <a16:creationId xmlns:a16="http://schemas.microsoft.com/office/drawing/2014/main" id="{6ECE3E51-256D-07AA-7496-854C5240CF44}"/>
              </a:ext>
            </a:extLst>
          </p:cNvPr>
          <p:cNvSpPr>
            <a:spLocks noGrp="1" noRot="1" noMove="1" noResize="1" noEditPoints="1" noAdjustHandles="1" noChangeArrowheads="1" noChangeShapeType="1"/>
          </p:cNvSpPr>
          <p:nvPr userDrawn="1"/>
        </p:nvSpPr>
        <p:spPr>
          <a:xfrm rot="16200000">
            <a:off x="3421783" y="717079"/>
            <a:ext cx="5034008" cy="5005137"/>
          </a:xfrm>
          <a:prstGeom prst="parallelogram">
            <a:avLst>
              <a:gd name="adj" fmla="val 28535"/>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Parallelogram 26">
            <a:extLst>
              <a:ext uri="{FF2B5EF4-FFF2-40B4-BE49-F238E27FC236}">
                <a16:creationId xmlns:a16="http://schemas.microsoft.com/office/drawing/2014/main" id="{E3670A24-1627-FD0B-C152-EF4D6073CA4A}"/>
              </a:ext>
            </a:extLst>
          </p:cNvPr>
          <p:cNvSpPr>
            <a:spLocks noGrp="1" noRot="1" noMove="1" noResize="1" noEditPoints="1" noAdjustHandles="1" noChangeArrowheads="1" noChangeShapeType="1"/>
          </p:cNvSpPr>
          <p:nvPr userDrawn="1"/>
        </p:nvSpPr>
        <p:spPr>
          <a:xfrm rot="5400000" flipH="1">
            <a:off x="3119446" y="-16787"/>
            <a:ext cx="5540826" cy="6447324"/>
          </a:xfrm>
          <a:prstGeom prst="parallelogram">
            <a:avLst>
              <a:gd name="adj" fmla="val 31874"/>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Shape 27">
            <a:extLst>
              <a:ext uri="{FF2B5EF4-FFF2-40B4-BE49-F238E27FC236}">
                <a16:creationId xmlns:a16="http://schemas.microsoft.com/office/drawing/2014/main" id="{A4EF9135-8D65-BA46-AC43-4E0CBD229C08}"/>
              </a:ext>
            </a:extLst>
          </p:cNvPr>
          <p:cNvSpPr>
            <a:spLocks noGrp="1" noRot="1" noMove="1" noResize="1" noEditPoints="1" noAdjustHandles="1" noChangeArrowheads="1" noChangeShapeType="1"/>
          </p:cNvSpPr>
          <p:nvPr userDrawn="1"/>
        </p:nvSpPr>
        <p:spPr>
          <a:xfrm rot="16200000">
            <a:off x="4092792" y="703724"/>
            <a:ext cx="3691992" cy="5005137"/>
          </a:xfrm>
          <a:custGeom>
            <a:avLst/>
            <a:gdLst>
              <a:gd name="connsiteX0" fmla="*/ 3691992 w 3691992"/>
              <a:gd name="connsiteY0" fmla="*/ 2304722 h 5005137"/>
              <a:gd name="connsiteX1" fmla="*/ 2921429 w 3691992"/>
              <a:gd name="connsiteY1" fmla="*/ 5005137 h 5005137"/>
              <a:gd name="connsiteX2" fmla="*/ 656960 w 3691992"/>
              <a:gd name="connsiteY2" fmla="*/ 5005137 h 5005137"/>
              <a:gd name="connsiteX3" fmla="*/ 0 w 3691992"/>
              <a:gd name="connsiteY3" fmla="*/ 2606811 h 5005137"/>
              <a:gd name="connsiteX4" fmla="*/ 743853 w 3691992"/>
              <a:gd name="connsiteY4" fmla="*/ 0 h 5005137"/>
              <a:gd name="connsiteX5" fmla="*/ 3060672 w 3691992"/>
              <a:gd name="connsiteY5" fmla="*/ 0 h 500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1992" h="5005137">
                <a:moveTo>
                  <a:pt x="3691992" y="2304722"/>
                </a:moveTo>
                <a:lnTo>
                  <a:pt x="2921429" y="5005137"/>
                </a:lnTo>
                <a:lnTo>
                  <a:pt x="656960" y="5005137"/>
                </a:lnTo>
                <a:lnTo>
                  <a:pt x="0" y="2606811"/>
                </a:lnTo>
                <a:lnTo>
                  <a:pt x="743853" y="0"/>
                </a:lnTo>
                <a:lnTo>
                  <a:pt x="3060672" y="0"/>
                </a:lnTo>
                <a:close/>
              </a:path>
            </a:pathLst>
          </a:custGeom>
          <a:solidFill>
            <a:schemeClr val="bg1">
              <a:alpha val="8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Subtitle 2">
            <a:extLst>
              <a:ext uri="{FF2B5EF4-FFF2-40B4-BE49-F238E27FC236}">
                <a16:creationId xmlns:a16="http://schemas.microsoft.com/office/drawing/2014/main" id="{82656D39-00E2-3D75-A589-E84FFB3BD69E}"/>
              </a:ext>
            </a:extLst>
          </p:cNvPr>
          <p:cNvSpPr>
            <a:spLocks noGrp="1"/>
          </p:cNvSpPr>
          <p:nvPr>
            <p:ph type="subTitle" idx="1"/>
          </p:nvPr>
        </p:nvSpPr>
        <p:spPr>
          <a:xfrm>
            <a:off x="4212000" y="2941472"/>
            <a:ext cx="3748093" cy="766891"/>
          </a:xfrm>
        </p:spPr>
        <p:txBody>
          <a:bodyPr lIns="0" rIns="0">
            <a:normAutofit/>
          </a:bodyPr>
          <a:lstStyle>
            <a:lvl1pPr marL="0" indent="0" algn="l">
              <a:spcBef>
                <a:spcPts val="0"/>
              </a:spcBef>
              <a:buNone/>
              <a:defRPr sz="2000" b="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1">
            <a:extLst>
              <a:ext uri="{FF2B5EF4-FFF2-40B4-BE49-F238E27FC236}">
                <a16:creationId xmlns:a16="http://schemas.microsoft.com/office/drawing/2014/main" id="{A98C49C1-E33C-EF10-364A-487EC7380881}"/>
              </a:ext>
            </a:extLst>
          </p:cNvPr>
          <p:cNvSpPr>
            <a:spLocks noGrp="1"/>
          </p:cNvSpPr>
          <p:nvPr>
            <p:ph type="ctrTitle" hasCustomPrompt="1"/>
          </p:nvPr>
        </p:nvSpPr>
        <p:spPr>
          <a:xfrm>
            <a:off x="4212000" y="1791374"/>
            <a:ext cx="3748093" cy="1052288"/>
          </a:xfrm>
        </p:spPr>
        <p:txBody>
          <a:bodyPr lIns="0" rIns="0" anchor="b" anchorCtr="0">
            <a:noAutofit/>
          </a:bodyPr>
          <a:lstStyle>
            <a:lvl1pPr algn="l">
              <a:lnSpc>
                <a:spcPts val="4200"/>
              </a:lnSpc>
              <a:defRPr sz="4000" b="1"/>
            </a:lvl1pPr>
          </a:lstStyle>
          <a:p>
            <a:r>
              <a:rPr lang="en-GB"/>
              <a:t>Title</a:t>
            </a:r>
          </a:p>
        </p:txBody>
      </p:sp>
      <p:sp>
        <p:nvSpPr>
          <p:cNvPr id="31" name="Footer Placeholder 30">
            <a:extLst>
              <a:ext uri="{FF2B5EF4-FFF2-40B4-BE49-F238E27FC236}">
                <a16:creationId xmlns:a16="http://schemas.microsoft.com/office/drawing/2014/main" id="{957AFA69-8D8A-F969-3CB6-61CF09A62784}"/>
              </a:ext>
            </a:extLst>
          </p:cNvPr>
          <p:cNvSpPr>
            <a:spLocks noGrp="1"/>
          </p:cNvSpPr>
          <p:nvPr>
            <p:ph type="ftr" sz="quarter" idx="11"/>
          </p:nvPr>
        </p:nvSpPr>
        <p:spPr/>
        <p:txBody>
          <a:bodyPr/>
          <a:lstStyle/>
          <a:p>
            <a:r>
              <a:rPr lang="en-US"/>
              <a:t>The Patmos World Bible Attitudes Survey</a:t>
            </a:r>
            <a:endParaRPr lang="en-GB"/>
          </a:p>
        </p:txBody>
      </p:sp>
      <p:sp>
        <p:nvSpPr>
          <p:cNvPr id="32" name="Slide Number Placeholder 31">
            <a:extLst>
              <a:ext uri="{FF2B5EF4-FFF2-40B4-BE49-F238E27FC236}">
                <a16:creationId xmlns:a16="http://schemas.microsoft.com/office/drawing/2014/main" id="{3815C6E9-DC56-74F3-B12A-4A5FA1C75B34}"/>
              </a:ext>
            </a:extLst>
          </p:cNvPr>
          <p:cNvSpPr>
            <a:spLocks noGrp="1"/>
          </p:cNvSpPr>
          <p:nvPr>
            <p:ph type="sldNum" sz="quarter" idx="12"/>
          </p:nvPr>
        </p:nvSpPr>
        <p:spPr/>
        <p:txBody>
          <a:bodyPr/>
          <a:lstStyle/>
          <a:p>
            <a:fld id="{2C0BFA76-63D5-4AA7-9380-B533806EFC83}" type="slidenum">
              <a:rPr lang="en-GB" smtClean="0"/>
              <a:pPr/>
              <a:t>‹#›</a:t>
            </a:fld>
            <a:endParaRPr lang="en-GB"/>
          </a:p>
        </p:txBody>
      </p:sp>
      <p:sp>
        <p:nvSpPr>
          <p:cNvPr id="5" name="Text Placeholder 4">
            <a:extLst>
              <a:ext uri="{FF2B5EF4-FFF2-40B4-BE49-F238E27FC236}">
                <a16:creationId xmlns:a16="http://schemas.microsoft.com/office/drawing/2014/main" id="{7F68FAA8-A47E-4235-EEC8-2DFE7E51ABAF}"/>
              </a:ext>
            </a:extLst>
          </p:cNvPr>
          <p:cNvSpPr>
            <a:spLocks noGrp="1"/>
          </p:cNvSpPr>
          <p:nvPr>
            <p:ph type="body" sz="quarter" idx="13"/>
          </p:nvPr>
        </p:nvSpPr>
        <p:spPr>
          <a:xfrm>
            <a:off x="4211638" y="3872071"/>
            <a:ext cx="3748087" cy="558800"/>
          </a:xfrm>
        </p:spPr>
        <p:txBody>
          <a:bodyPr>
            <a:normAutofit/>
          </a:bodyPr>
          <a:lstStyle>
            <a:lvl1pPr marL="0" indent="0">
              <a:spcBef>
                <a:spcPts val="0"/>
              </a:spcBef>
              <a:buNone/>
              <a:defRPr sz="1600" b="0">
                <a:latin typeface="+mn-lt"/>
              </a:defRPr>
            </a:lvl1pPr>
          </a:lstStyle>
          <a:p>
            <a:pPr lvl="0"/>
            <a:r>
              <a:rPr lang="en-US"/>
              <a:t>Click to edit Master text styles</a:t>
            </a:r>
          </a:p>
        </p:txBody>
      </p:sp>
    </p:spTree>
    <p:extLst>
      <p:ext uri="{BB962C8B-B14F-4D97-AF65-F5344CB8AC3E}">
        <p14:creationId xmlns:p14="http://schemas.microsoft.com/office/powerpoint/2010/main" val="30606928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Long">
    <p:bg>
      <p:bgPr>
        <a:solidFill>
          <a:schemeClr val="accent1"/>
        </a:solidFill>
        <a:effectLst/>
      </p:bgPr>
    </p:bg>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5835E9CE-8CCD-2F1B-41A0-35700F17216A}"/>
              </a:ext>
            </a:extLst>
          </p:cNvPr>
          <p:cNvSpPr>
            <a:spLocks/>
          </p:cNvSpPr>
          <p:nvPr userDrawn="1"/>
        </p:nvSpPr>
        <p:spPr>
          <a:xfrm rot="16200000">
            <a:off x="3797688" y="-691582"/>
            <a:ext cx="3645029" cy="7663617"/>
          </a:xfrm>
          <a:custGeom>
            <a:avLst/>
            <a:gdLst>
              <a:gd name="connsiteX0" fmla="*/ 3645029 w 3645029"/>
              <a:gd name="connsiteY0" fmla="*/ 3668804 h 7663617"/>
              <a:gd name="connsiteX1" fmla="*/ 2961398 w 3645029"/>
              <a:gd name="connsiteY1" fmla="*/ 7663617 h 7663617"/>
              <a:gd name="connsiteX2" fmla="*/ 940010 w 3645029"/>
              <a:gd name="connsiteY2" fmla="*/ 7663617 h 7663617"/>
              <a:gd name="connsiteX3" fmla="*/ 0 w 3645029"/>
              <a:gd name="connsiteY3" fmla="*/ 3402430 h 7663617"/>
              <a:gd name="connsiteX4" fmla="*/ 582257 w 3645029"/>
              <a:gd name="connsiteY4" fmla="*/ 0 h 7663617"/>
              <a:gd name="connsiteX5" fmla="*/ 2835698 w 3645029"/>
              <a:gd name="connsiteY5" fmla="*/ 0 h 766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5029" h="7663617">
                <a:moveTo>
                  <a:pt x="3645029" y="3668804"/>
                </a:moveTo>
                <a:lnTo>
                  <a:pt x="2961398" y="7663617"/>
                </a:lnTo>
                <a:lnTo>
                  <a:pt x="940010" y="7663617"/>
                </a:lnTo>
                <a:lnTo>
                  <a:pt x="0" y="3402430"/>
                </a:lnTo>
                <a:lnTo>
                  <a:pt x="582257" y="0"/>
                </a:lnTo>
                <a:lnTo>
                  <a:pt x="2835698" y="0"/>
                </a:lnTo>
                <a:close/>
              </a:path>
            </a:pathLst>
          </a:custGeom>
          <a:solidFill>
            <a:schemeClr val="bg1">
              <a:alpha val="8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Subtitle 2">
            <a:extLst>
              <a:ext uri="{FF2B5EF4-FFF2-40B4-BE49-F238E27FC236}">
                <a16:creationId xmlns:a16="http://schemas.microsoft.com/office/drawing/2014/main" id="{82656D39-00E2-3D75-A589-E84FFB3BD69E}"/>
              </a:ext>
            </a:extLst>
          </p:cNvPr>
          <p:cNvSpPr>
            <a:spLocks noGrp="1"/>
          </p:cNvSpPr>
          <p:nvPr userDrawn="1">
            <p:ph type="subTitle" idx="1"/>
          </p:nvPr>
        </p:nvSpPr>
        <p:spPr>
          <a:xfrm>
            <a:off x="2454442" y="2946383"/>
            <a:ext cx="6660682" cy="307777"/>
          </a:xfrm>
        </p:spPr>
        <p:txBody>
          <a:bodyPr lIns="0" rIns="0">
            <a:spAutoFit/>
          </a:bodyPr>
          <a:lstStyle>
            <a:lvl1pPr marL="0" indent="0" algn="l">
              <a:spcBef>
                <a:spcPts val="0"/>
              </a:spcBef>
              <a:buNone/>
              <a:defRPr sz="2000" b="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1">
            <a:extLst>
              <a:ext uri="{FF2B5EF4-FFF2-40B4-BE49-F238E27FC236}">
                <a16:creationId xmlns:a16="http://schemas.microsoft.com/office/drawing/2014/main" id="{A98C49C1-E33C-EF10-364A-487EC7380881}"/>
              </a:ext>
            </a:extLst>
          </p:cNvPr>
          <p:cNvSpPr>
            <a:spLocks noGrp="1"/>
          </p:cNvSpPr>
          <p:nvPr userDrawn="1">
            <p:ph type="ctrTitle" hasCustomPrompt="1"/>
          </p:nvPr>
        </p:nvSpPr>
        <p:spPr>
          <a:xfrm>
            <a:off x="2454442" y="1789652"/>
            <a:ext cx="6660682" cy="1052288"/>
          </a:xfrm>
        </p:spPr>
        <p:txBody>
          <a:bodyPr lIns="0" rIns="0" anchor="b" anchorCtr="0">
            <a:noAutofit/>
          </a:bodyPr>
          <a:lstStyle>
            <a:lvl1pPr algn="l">
              <a:lnSpc>
                <a:spcPts val="4200"/>
              </a:lnSpc>
              <a:defRPr sz="4000" b="1"/>
            </a:lvl1pPr>
          </a:lstStyle>
          <a:p>
            <a:r>
              <a:rPr lang="en-GB"/>
              <a:t>Title</a:t>
            </a:r>
          </a:p>
        </p:txBody>
      </p:sp>
      <p:sp>
        <p:nvSpPr>
          <p:cNvPr id="31" name="Footer Placeholder 30">
            <a:extLst>
              <a:ext uri="{FF2B5EF4-FFF2-40B4-BE49-F238E27FC236}">
                <a16:creationId xmlns:a16="http://schemas.microsoft.com/office/drawing/2014/main" id="{957AFA69-8D8A-F969-3CB6-61CF09A62784}"/>
              </a:ext>
            </a:extLst>
          </p:cNvPr>
          <p:cNvSpPr>
            <a:spLocks noGrp="1"/>
          </p:cNvSpPr>
          <p:nvPr userDrawn="1">
            <p:ph type="ftr" sz="quarter" idx="11"/>
          </p:nvPr>
        </p:nvSpPr>
        <p:spPr/>
        <p:txBody>
          <a:bodyPr/>
          <a:lstStyle/>
          <a:p>
            <a:r>
              <a:rPr lang="en-US"/>
              <a:t>The Patmos World Bible Attitudes Survey</a:t>
            </a:r>
            <a:endParaRPr lang="en-GB"/>
          </a:p>
        </p:txBody>
      </p:sp>
      <p:sp>
        <p:nvSpPr>
          <p:cNvPr id="32" name="Slide Number Placeholder 31">
            <a:extLst>
              <a:ext uri="{FF2B5EF4-FFF2-40B4-BE49-F238E27FC236}">
                <a16:creationId xmlns:a16="http://schemas.microsoft.com/office/drawing/2014/main" id="{3815C6E9-DC56-74F3-B12A-4A5FA1C75B34}"/>
              </a:ext>
            </a:extLst>
          </p:cNvPr>
          <p:cNvSpPr>
            <a:spLocks noGrp="1"/>
          </p:cNvSpPr>
          <p:nvPr userDrawn="1">
            <p:ph type="sldNum" sz="quarter" idx="12"/>
          </p:nvPr>
        </p:nvSpPr>
        <p:spPr/>
        <p:txBody>
          <a:bodyPr/>
          <a:lstStyle/>
          <a:p>
            <a:fld id="{2C0BFA76-63D5-4AA7-9380-B533806EFC83}" type="slidenum">
              <a:rPr lang="en-GB" smtClean="0"/>
              <a:pPr/>
              <a:t>‹#›</a:t>
            </a:fld>
            <a:endParaRPr lang="en-GB"/>
          </a:p>
        </p:txBody>
      </p:sp>
      <p:grpSp>
        <p:nvGrpSpPr>
          <p:cNvPr id="34" name="Group 33">
            <a:extLst>
              <a:ext uri="{FF2B5EF4-FFF2-40B4-BE49-F238E27FC236}">
                <a16:creationId xmlns:a16="http://schemas.microsoft.com/office/drawing/2014/main" id="{396EED6C-F399-7D55-2214-8F0E6AD6EDC2}"/>
              </a:ext>
            </a:extLst>
          </p:cNvPr>
          <p:cNvGrpSpPr/>
          <p:nvPr userDrawn="1"/>
        </p:nvGrpSpPr>
        <p:grpSpPr>
          <a:xfrm>
            <a:off x="1333500" y="436462"/>
            <a:ext cx="8829677" cy="5377197"/>
            <a:chOff x="1333500" y="436462"/>
            <a:chExt cx="8829678" cy="5377197"/>
          </a:xfrm>
        </p:grpSpPr>
        <p:sp>
          <p:nvSpPr>
            <p:cNvPr id="35" name="Parallelogram 34">
              <a:extLst>
                <a:ext uri="{FF2B5EF4-FFF2-40B4-BE49-F238E27FC236}">
                  <a16:creationId xmlns:a16="http://schemas.microsoft.com/office/drawing/2014/main" id="{DE23C481-A2B6-8480-AF24-4F952FBA6CED}"/>
                </a:ext>
              </a:extLst>
            </p:cNvPr>
            <p:cNvSpPr>
              <a:spLocks/>
            </p:cNvSpPr>
            <p:nvPr userDrawn="1"/>
          </p:nvSpPr>
          <p:spPr>
            <a:xfrm rot="16200000">
              <a:off x="3413891" y="-935628"/>
              <a:ext cx="5123789" cy="8374784"/>
            </a:xfrm>
            <a:prstGeom prst="parallelogram">
              <a:avLst>
                <a:gd name="adj" fmla="val 27971"/>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Parallelogram 35">
              <a:extLst>
                <a:ext uri="{FF2B5EF4-FFF2-40B4-BE49-F238E27FC236}">
                  <a16:creationId xmlns:a16="http://schemas.microsoft.com/office/drawing/2014/main" id="{ADCB9DFC-B328-D184-7EE7-391F6386D621}"/>
                </a:ext>
              </a:extLst>
            </p:cNvPr>
            <p:cNvSpPr>
              <a:spLocks/>
            </p:cNvSpPr>
            <p:nvPr userDrawn="1"/>
          </p:nvSpPr>
          <p:spPr>
            <a:xfrm rot="5400000" flipH="1">
              <a:off x="2704156" y="-934194"/>
              <a:ext cx="5377197" cy="8118510"/>
            </a:xfrm>
            <a:prstGeom prst="parallelogram">
              <a:avLst>
                <a:gd name="adj" fmla="val 33306"/>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Text Placeholder 4">
            <a:extLst>
              <a:ext uri="{FF2B5EF4-FFF2-40B4-BE49-F238E27FC236}">
                <a16:creationId xmlns:a16="http://schemas.microsoft.com/office/drawing/2014/main" id="{3A1B2563-B9EE-7E8B-D48C-51200BE183DF}"/>
              </a:ext>
            </a:extLst>
          </p:cNvPr>
          <p:cNvSpPr>
            <a:spLocks noGrp="1"/>
          </p:cNvSpPr>
          <p:nvPr>
            <p:ph type="body" sz="quarter" idx="13"/>
          </p:nvPr>
        </p:nvSpPr>
        <p:spPr>
          <a:xfrm>
            <a:off x="2454442" y="3488598"/>
            <a:ext cx="4283242" cy="246221"/>
          </a:xfrm>
        </p:spPr>
        <p:txBody>
          <a:bodyPr>
            <a:spAutoFit/>
          </a:bodyPr>
          <a:lstStyle>
            <a:lvl1pPr marL="0" indent="0">
              <a:spcBef>
                <a:spcPts val="0"/>
              </a:spcBef>
              <a:buNone/>
              <a:defRPr sz="1600" b="0">
                <a:latin typeface="+mn-lt"/>
              </a:defRPr>
            </a:lvl1pPr>
          </a:lstStyle>
          <a:p>
            <a:pPr lvl="0"/>
            <a:r>
              <a:rPr lang="en-US"/>
              <a:t>Click to edit Master text styles</a:t>
            </a:r>
          </a:p>
        </p:txBody>
      </p:sp>
    </p:spTree>
    <p:extLst>
      <p:ext uri="{BB962C8B-B14F-4D97-AF65-F5344CB8AC3E}">
        <p14:creationId xmlns:p14="http://schemas.microsoft.com/office/powerpoint/2010/main" val="1245881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Picture (text left)">
    <p:bg>
      <p:bgPr>
        <a:solidFill>
          <a:schemeClr val="tx2"/>
        </a:solidFill>
        <a:effectLst/>
      </p:bgPr>
    </p:bg>
    <p:spTree>
      <p:nvGrpSpPr>
        <p:cNvPr id="1" name=""/>
        <p:cNvGrpSpPr/>
        <p:nvPr/>
      </p:nvGrpSpPr>
      <p:grpSpPr>
        <a:xfrm>
          <a:off x="0" y="0"/>
          <a:ext cx="0" cy="0"/>
          <a:chOff x="0" y="0"/>
          <a:chExt cx="0" cy="0"/>
        </a:xfrm>
      </p:grpSpPr>
      <p:sp>
        <p:nvSpPr>
          <p:cNvPr id="31" name="Footer Placeholder 30">
            <a:extLst>
              <a:ext uri="{FF2B5EF4-FFF2-40B4-BE49-F238E27FC236}">
                <a16:creationId xmlns:a16="http://schemas.microsoft.com/office/drawing/2014/main" id="{957AFA69-8D8A-F969-3CB6-61CF09A62784}"/>
              </a:ext>
            </a:extLst>
          </p:cNvPr>
          <p:cNvSpPr>
            <a:spLocks noGrp="1"/>
          </p:cNvSpPr>
          <p:nvPr userDrawn="1">
            <p:ph type="ftr" sz="quarter" idx="11"/>
          </p:nvPr>
        </p:nvSpPr>
        <p:spPr/>
        <p:txBody>
          <a:bodyPr/>
          <a:lstStyle/>
          <a:p>
            <a:r>
              <a:rPr lang="en-US"/>
              <a:t>The Patmos World Bible Attitudes Survey</a:t>
            </a:r>
            <a:endParaRPr lang="en-GB"/>
          </a:p>
        </p:txBody>
      </p:sp>
      <p:sp>
        <p:nvSpPr>
          <p:cNvPr id="32" name="Slide Number Placeholder 31">
            <a:extLst>
              <a:ext uri="{FF2B5EF4-FFF2-40B4-BE49-F238E27FC236}">
                <a16:creationId xmlns:a16="http://schemas.microsoft.com/office/drawing/2014/main" id="{3815C6E9-DC56-74F3-B12A-4A5FA1C75B34}"/>
              </a:ext>
            </a:extLst>
          </p:cNvPr>
          <p:cNvSpPr>
            <a:spLocks noGrp="1"/>
          </p:cNvSpPr>
          <p:nvPr userDrawn="1">
            <p:ph type="sldNum" sz="quarter" idx="12"/>
          </p:nvPr>
        </p:nvSpPr>
        <p:spPr/>
        <p:txBody>
          <a:bodyPr/>
          <a:lstStyle/>
          <a:p>
            <a:fld id="{2C0BFA76-63D5-4AA7-9380-B533806EFC83}" type="slidenum">
              <a:rPr lang="en-GB" smtClean="0"/>
              <a:pPr/>
              <a:t>‹#›</a:t>
            </a:fld>
            <a:endParaRPr lang="en-GB"/>
          </a:p>
        </p:txBody>
      </p:sp>
      <p:sp>
        <p:nvSpPr>
          <p:cNvPr id="21" name="Freeform: Shape 20">
            <a:extLst>
              <a:ext uri="{FF2B5EF4-FFF2-40B4-BE49-F238E27FC236}">
                <a16:creationId xmlns:a16="http://schemas.microsoft.com/office/drawing/2014/main" id="{7700C8E0-7DF4-F58B-B4FB-4F1AB5BCF3DE}"/>
              </a:ext>
            </a:extLst>
          </p:cNvPr>
          <p:cNvSpPr>
            <a:spLocks/>
          </p:cNvSpPr>
          <p:nvPr userDrawn="1"/>
        </p:nvSpPr>
        <p:spPr>
          <a:xfrm rot="16200000">
            <a:off x="1917040" y="1335668"/>
            <a:ext cx="3330716" cy="4154507"/>
          </a:xfrm>
          <a:custGeom>
            <a:avLst/>
            <a:gdLst>
              <a:gd name="connsiteX0" fmla="*/ 3330716 w 3330716"/>
              <a:gd name="connsiteY0" fmla="*/ 1832459 h 4154507"/>
              <a:gd name="connsiteX1" fmla="*/ 2689645 w 3330716"/>
              <a:gd name="connsiteY1" fmla="*/ 4154507 h 4154507"/>
              <a:gd name="connsiteX2" fmla="*/ 605575 w 3330716"/>
              <a:gd name="connsiteY2" fmla="*/ 4154507 h 4154507"/>
              <a:gd name="connsiteX3" fmla="*/ 0 w 3330716"/>
              <a:gd name="connsiteY3" fmla="*/ 1769796 h 4154507"/>
              <a:gd name="connsiteX4" fmla="*/ 488606 w 3330716"/>
              <a:gd name="connsiteY4" fmla="*/ 0 h 4154507"/>
              <a:gd name="connsiteX5" fmla="*/ 2865380 w 3330716"/>
              <a:gd name="connsiteY5" fmla="*/ 0 h 4154507"/>
              <a:gd name="connsiteX6" fmla="*/ 3330716 w 3330716"/>
              <a:gd name="connsiteY6" fmla="*/ 1832459 h 415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0716" h="4154507">
                <a:moveTo>
                  <a:pt x="3330716" y="1832459"/>
                </a:moveTo>
                <a:lnTo>
                  <a:pt x="2689645" y="4154507"/>
                </a:lnTo>
                <a:lnTo>
                  <a:pt x="605575" y="4154507"/>
                </a:lnTo>
                <a:lnTo>
                  <a:pt x="0" y="1769796"/>
                </a:lnTo>
                <a:lnTo>
                  <a:pt x="488606" y="0"/>
                </a:lnTo>
                <a:lnTo>
                  <a:pt x="2865380" y="0"/>
                </a:lnTo>
                <a:lnTo>
                  <a:pt x="3330716" y="1832459"/>
                </a:lnTo>
                <a:close/>
              </a:path>
            </a:pathLst>
          </a:custGeom>
          <a:solidFill>
            <a:schemeClr val="bg1">
              <a:alpha val="8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Freeform: Shape 18">
            <a:extLst>
              <a:ext uri="{FF2B5EF4-FFF2-40B4-BE49-F238E27FC236}">
                <a16:creationId xmlns:a16="http://schemas.microsoft.com/office/drawing/2014/main" id="{3B1CE0FD-665C-1DC1-C8D6-2A1006EE5842}"/>
              </a:ext>
            </a:extLst>
          </p:cNvPr>
          <p:cNvSpPr>
            <a:spLocks/>
          </p:cNvSpPr>
          <p:nvPr userDrawn="1"/>
        </p:nvSpPr>
        <p:spPr>
          <a:xfrm rot="16200000">
            <a:off x="1935753" y="811049"/>
            <a:ext cx="971242" cy="1832459"/>
          </a:xfrm>
          <a:custGeom>
            <a:avLst/>
            <a:gdLst>
              <a:gd name="connsiteX0" fmla="*/ 971242 w 971242"/>
              <a:gd name="connsiteY0" fmla="*/ 0 h 1832459"/>
              <a:gd name="connsiteX1" fmla="*/ 465336 w 971242"/>
              <a:gd name="connsiteY1" fmla="*/ 1832459 h 1832459"/>
              <a:gd name="connsiteX2" fmla="*/ 0 w 971242"/>
              <a:gd name="connsiteY2" fmla="*/ 0 h 1832459"/>
              <a:gd name="connsiteX3" fmla="*/ 971242 w 971242"/>
              <a:gd name="connsiteY3" fmla="*/ 0 h 1832459"/>
            </a:gdLst>
            <a:ahLst/>
            <a:cxnLst>
              <a:cxn ang="0">
                <a:pos x="connsiteX0" y="connsiteY0"/>
              </a:cxn>
              <a:cxn ang="0">
                <a:pos x="connsiteX1" y="connsiteY1"/>
              </a:cxn>
              <a:cxn ang="0">
                <a:pos x="connsiteX2" y="connsiteY2"/>
              </a:cxn>
              <a:cxn ang="0">
                <a:pos x="connsiteX3" y="connsiteY3"/>
              </a:cxn>
            </a:cxnLst>
            <a:rect l="l" t="t" r="r" b="b"/>
            <a:pathLst>
              <a:path w="971242" h="1832459">
                <a:moveTo>
                  <a:pt x="971242" y="0"/>
                </a:moveTo>
                <a:lnTo>
                  <a:pt x="465336" y="1832459"/>
                </a:lnTo>
                <a:lnTo>
                  <a:pt x="0" y="0"/>
                </a:lnTo>
                <a:lnTo>
                  <a:pt x="971242" y="0"/>
                </a:lnTo>
                <a:close/>
              </a:path>
            </a:pathLst>
          </a:custGeom>
          <a:solidFill>
            <a:schemeClr val="accent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Freeform: Shape 16">
            <a:extLst>
              <a:ext uri="{FF2B5EF4-FFF2-40B4-BE49-F238E27FC236}">
                <a16:creationId xmlns:a16="http://schemas.microsoft.com/office/drawing/2014/main" id="{9AB7B802-0F62-4DC9-DD7C-FAD40F23274A}"/>
              </a:ext>
            </a:extLst>
          </p:cNvPr>
          <p:cNvSpPr>
            <a:spLocks/>
          </p:cNvSpPr>
          <p:nvPr userDrawn="1"/>
        </p:nvSpPr>
        <p:spPr>
          <a:xfrm rot="16200000">
            <a:off x="3835323" y="3912322"/>
            <a:ext cx="1263946" cy="2384711"/>
          </a:xfrm>
          <a:custGeom>
            <a:avLst/>
            <a:gdLst>
              <a:gd name="connsiteX0" fmla="*/ 1263946 w 1263946"/>
              <a:gd name="connsiteY0" fmla="*/ 2384711 h 2384711"/>
              <a:gd name="connsiteX1" fmla="*/ 0 w 1263946"/>
              <a:gd name="connsiteY1" fmla="*/ 2384710 h 2384711"/>
              <a:gd name="connsiteX2" fmla="*/ 658371 w 1263946"/>
              <a:gd name="connsiteY2" fmla="*/ 0 h 2384711"/>
              <a:gd name="connsiteX3" fmla="*/ 1263946 w 1263946"/>
              <a:gd name="connsiteY3" fmla="*/ 2384711 h 2384711"/>
            </a:gdLst>
            <a:ahLst/>
            <a:cxnLst>
              <a:cxn ang="0">
                <a:pos x="connsiteX0" y="connsiteY0"/>
              </a:cxn>
              <a:cxn ang="0">
                <a:pos x="connsiteX1" y="connsiteY1"/>
              </a:cxn>
              <a:cxn ang="0">
                <a:pos x="connsiteX2" y="connsiteY2"/>
              </a:cxn>
              <a:cxn ang="0">
                <a:pos x="connsiteX3" y="connsiteY3"/>
              </a:cxn>
            </a:cxnLst>
            <a:rect l="l" t="t" r="r" b="b"/>
            <a:pathLst>
              <a:path w="1263946" h="2384711">
                <a:moveTo>
                  <a:pt x="1263946" y="2384711"/>
                </a:moveTo>
                <a:lnTo>
                  <a:pt x="0" y="2384710"/>
                </a:lnTo>
                <a:lnTo>
                  <a:pt x="658371" y="0"/>
                </a:lnTo>
                <a:lnTo>
                  <a:pt x="1263946" y="2384711"/>
                </a:lnTo>
                <a:close/>
              </a:path>
            </a:pathLst>
          </a:custGeom>
          <a:solidFill>
            <a:schemeClr val="accent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TextBox 12">
            <a:extLst>
              <a:ext uri="{FF2B5EF4-FFF2-40B4-BE49-F238E27FC236}">
                <a16:creationId xmlns:a16="http://schemas.microsoft.com/office/drawing/2014/main" id="{C7A056A8-459F-B89F-6D70-E2B7FE0E4EE8}"/>
              </a:ext>
            </a:extLst>
          </p:cNvPr>
          <p:cNvSpPr txBox="1"/>
          <p:nvPr userDrawn="1"/>
        </p:nvSpPr>
        <p:spPr>
          <a:xfrm>
            <a:off x="12368463" y="490835"/>
            <a:ext cx="1431757" cy="923330"/>
          </a:xfrm>
          <a:prstGeom prst="rect">
            <a:avLst/>
          </a:prstGeom>
          <a:noFill/>
        </p:spPr>
        <p:txBody>
          <a:bodyPr wrap="square" rtlCol="0">
            <a:spAutoFit/>
          </a:bodyPr>
          <a:lstStyle/>
          <a:p>
            <a:r>
              <a:rPr lang="en-GB"/>
              <a:t>Format Background</a:t>
            </a:r>
          </a:p>
          <a:p>
            <a:r>
              <a:rPr lang="en-GB"/>
              <a:t>Picture</a:t>
            </a:r>
          </a:p>
        </p:txBody>
      </p:sp>
      <p:sp>
        <p:nvSpPr>
          <p:cNvPr id="16" name="Parallelogram 15">
            <a:extLst>
              <a:ext uri="{FF2B5EF4-FFF2-40B4-BE49-F238E27FC236}">
                <a16:creationId xmlns:a16="http://schemas.microsoft.com/office/drawing/2014/main" id="{8082F506-F862-381B-195D-1C65383BECC1}"/>
              </a:ext>
            </a:extLst>
          </p:cNvPr>
          <p:cNvSpPr>
            <a:spLocks/>
          </p:cNvSpPr>
          <p:nvPr userDrawn="1"/>
        </p:nvSpPr>
        <p:spPr>
          <a:xfrm rot="5400000" flipH="1">
            <a:off x="1160358" y="811211"/>
            <a:ext cx="4615303" cy="5121276"/>
          </a:xfrm>
          <a:prstGeom prst="parallelogram">
            <a:avLst>
              <a:gd name="adj" fmla="val 28178"/>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7F68FAA8-A47E-4235-EEC8-2DFE7E51ABAF}"/>
              </a:ext>
            </a:extLst>
          </p:cNvPr>
          <p:cNvSpPr>
            <a:spLocks noGrp="1"/>
          </p:cNvSpPr>
          <p:nvPr userDrawn="1">
            <p:ph type="body" sz="quarter" idx="13"/>
          </p:nvPr>
        </p:nvSpPr>
        <p:spPr>
          <a:xfrm>
            <a:off x="1959885" y="4175849"/>
            <a:ext cx="3510868" cy="246221"/>
          </a:xfrm>
        </p:spPr>
        <p:txBody>
          <a:bodyPr>
            <a:spAutoFit/>
          </a:bodyPr>
          <a:lstStyle>
            <a:lvl1pPr marL="0" indent="0">
              <a:spcBef>
                <a:spcPts val="0"/>
              </a:spcBef>
              <a:buNone/>
              <a:defRPr sz="1600" b="0">
                <a:latin typeface="+mn-lt"/>
              </a:defRPr>
            </a:lvl1pPr>
          </a:lstStyle>
          <a:p>
            <a:pPr lvl="0"/>
            <a:r>
              <a:rPr lang="en-US"/>
              <a:t>Click to edit Master text styles</a:t>
            </a:r>
          </a:p>
        </p:txBody>
      </p:sp>
      <p:sp>
        <p:nvSpPr>
          <p:cNvPr id="3" name="Subtitle 2">
            <a:extLst>
              <a:ext uri="{FF2B5EF4-FFF2-40B4-BE49-F238E27FC236}">
                <a16:creationId xmlns:a16="http://schemas.microsoft.com/office/drawing/2014/main" id="{82656D39-00E2-3D75-A589-E84FFB3BD69E}"/>
              </a:ext>
            </a:extLst>
          </p:cNvPr>
          <p:cNvSpPr>
            <a:spLocks noGrp="1"/>
          </p:cNvSpPr>
          <p:nvPr userDrawn="1">
            <p:ph type="subTitle" idx="1"/>
          </p:nvPr>
        </p:nvSpPr>
        <p:spPr>
          <a:xfrm>
            <a:off x="1959885" y="3452860"/>
            <a:ext cx="3510868" cy="719421"/>
          </a:xfrm>
        </p:spPr>
        <p:txBody>
          <a:bodyPr lIns="0" rIns="0">
            <a:normAutofit/>
          </a:bodyPr>
          <a:lstStyle>
            <a:lvl1pPr marL="0" indent="0" algn="l">
              <a:spcBef>
                <a:spcPts val="0"/>
              </a:spcBef>
              <a:buNone/>
              <a:defRPr sz="2000" b="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1">
            <a:extLst>
              <a:ext uri="{FF2B5EF4-FFF2-40B4-BE49-F238E27FC236}">
                <a16:creationId xmlns:a16="http://schemas.microsoft.com/office/drawing/2014/main" id="{A98C49C1-E33C-EF10-364A-487EC7380881}"/>
              </a:ext>
            </a:extLst>
          </p:cNvPr>
          <p:cNvSpPr>
            <a:spLocks noGrp="1"/>
          </p:cNvSpPr>
          <p:nvPr userDrawn="1">
            <p:ph type="ctrTitle" hasCustomPrompt="1"/>
          </p:nvPr>
        </p:nvSpPr>
        <p:spPr>
          <a:xfrm>
            <a:off x="1959885" y="2212900"/>
            <a:ext cx="3510868" cy="1182810"/>
          </a:xfrm>
        </p:spPr>
        <p:txBody>
          <a:bodyPr lIns="0" rIns="0" anchor="b" anchorCtr="0">
            <a:noAutofit/>
          </a:bodyPr>
          <a:lstStyle>
            <a:lvl1pPr algn="l">
              <a:lnSpc>
                <a:spcPts val="4200"/>
              </a:lnSpc>
              <a:defRPr sz="4000" b="1"/>
            </a:lvl1pPr>
          </a:lstStyle>
          <a:p>
            <a:r>
              <a:rPr lang="en-GB"/>
              <a:t>Title</a:t>
            </a:r>
          </a:p>
        </p:txBody>
      </p:sp>
    </p:spTree>
    <p:extLst>
      <p:ext uri="{BB962C8B-B14F-4D97-AF65-F5344CB8AC3E}">
        <p14:creationId xmlns:p14="http://schemas.microsoft.com/office/powerpoint/2010/main" val="13872083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Picture (text right)">
    <p:bg>
      <p:bgPr>
        <a:solidFill>
          <a:schemeClr val="tx2"/>
        </a:solidFill>
        <a:effectLst/>
      </p:bgPr>
    </p:bg>
    <p:spTree>
      <p:nvGrpSpPr>
        <p:cNvPr id="1" name=""/>
        <p:cNvGrpSpPr/>
        <p:nvPr/>
      </p:nvGrpSpPr>
      <p:grpSpPr>
        <a:xfrm>
          <a:off x="0" y="0"/>
          <a:ext cx="0" cy="0"/>
          <a:chOff x="0" y="0"/>
          <a:chExt cx="0" cy="0"/>
        </a:xfrm>
      </p:grpSpPr>
      <p:sp>
        <p:nvSpPr>
          <p:cNvPr id="31" name="Footer Placeholder 30">
            <a:extLst>
              <a:ext uri="{FF2B5EF4-FFF2-40B4-BE49-F238E27FC236}">
                <a16:creationId xmlns:a16="http://schemas.microsoft.com/office/drawing/2014/main" id="{957AFA69-8D8A-F969-3CB6-61CF09A62784}"/>
              </a:ext>
            </a:extLst>
          </p:cNvPr>
          <p:cNvSpPr>
            <a:spLocks noGrp="1"/>
          </p:cNvSpPr>
          <p:nvPr userDrawn="1">
            <p:ph type="ftr" sz="quarter" idx="11"/>
          </p:nvPr>
        </p:nvSpPr>
        <p:spPr/>
        <p:txBody>
          <a:bodyPr/>
          <a:lstStyle/>
          <a:p>
            <a:r>
              <a:rPr lang="en-US"/>
              <a:t>The Patmos World Bible Attitudes Survey</a:t>
            </a:r>
            <a:endParaRPr lang="en-GB"/>
          </a:p>
        </p:txBody>
      </p:sp>
      <p:sp>
        <p:nvSpPr>
          <p:cNvPr id="32" name="Slide Number Placeholder 31">
            <a:extLst>
              <a:ext uri="{FF2B5EF4-FFF2-40B4-BE49-F238E27FC236}">
                <a16:creationId xmlns:a16="http://schemas.microsoft.com/office/drawing/2014/main" id="{3815C6E9-DC56-74F3-B12A-4A5FA1C75B34}"/>
              </a:ext>
            </a:extLst>
          </p:cNvPr>
          <p:cNvSpPr>
            <a:spLocks noGrp="1"/>
          </p:cNvSpPr>
          <p:nvPr userDrawn="1">
            <p:ph type="sldNum" sz="quarter" idx="12"/>
          </p:nvPr>
        </p:nvSpPr>
        <p:spPr/>
        <p:txBody>
          <a:bodyPr/>
          <a:lstStyle/>
          <a:p>
            <a:fld id="{2C0BFA76-63D5-4AA7-9380-B533806EFC83}" type="slidenum">
              <a:rPr lang="en-GB" smtClean="0"/>
              <a:pPr/>
              <a:t>‹#›</a:t>
            </a:fld>
            <a:endParaRPr lang="en-GB"/>
          </a:p>
        </p:txBody>
      </p:sp>
      <p:sp>
        <p:nvSpPr>
          <p:cNvPr id="21" name="Freeform: Shape 20">
            <a:extLst>
              <a:ext uri="{FF2B5EF4-FFF2-40B4-BE49-F238E27FC236}">
                <a16:creationId xmlns:a16="http://schemas.microsoft.com/office/drawing/2014/main" id="{7700C8E0-7DF4-F58B-B4FB-4F1AB5BCF3DE}"/>
              </a:ext>
            </a:extLst>
          </p:cNvPr>
          <p:cNvSpPr>
            <a:spLocks/>
          </p:cNvSpPr>
          <p:nvPr userDrawn="1"/>
        </p:nvSpPr>
        <p:spPr>
          <a:xfrm rot="16200000">
            <a:off x="6248417" y="1335668"/>
            <a:ext cx="3330716" cy="4154507"/>
          </a:xfrm>
          <a:custGeom>
            <a:avLst/>
            <a:gdLst>
              <a:gd name="connsiteX0" fmla="*/ 3330716 w 3330716"/>
              <a:gd name="connsiteY0" fmla="*/ 1832459 h 4154507"/>
              <a:gd name="connsiteX1" fmla="*/ 2689645 w 3330716"/>
              <a:gd name="connsiteY1" fmla="*/ 4154507 h 4154507"/>
              <a:gd name="connsiteX2" fmla="*/ 605575 w 3330716"/>
              <a:gd name="connsiteY2" fmla="*/ 4154507 h 4154507"/>
              <a:gd name="connsiteX3" fmla="*/ 0 w 3330716"/>
              <a:gd name="connsiteY3" fmla="*/ 1769796 h 4154507"/>
              <a:gd name="connsiteX4" fmla="*/ 488606 w 3330716"/>
              <a:gd name="connsiteY4" fmla="*/ 0 h 4154507"/>
              <a:gd name="connsiteX5" fmla="*/ 2865380 w 3330716"/>
              <a:gd name="connsiteY5" fmla="*/ 0 h 4154507"/>
              <a:gd name="connsiteX6" fmla="*/ 3330716 w 3330716"/>
              <a:gd name="connsiteY6" fmla="*/ 1832459 h 415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0716" h="4154507">
                <a:moveTo>
                  <a:pt x="3330716" y="1832459"/>
                </a:moveTo>
                <a:lnTo>
                  <a:pt x="2689645" y="4154507"/>
                </a:lnTo>
                <a:lnTo>
                  <a:pt x="605575" y="4154507"/>
                </a:lnTo>
                <a:lnTo>
                  <a:pt x="0" y="1769796"/>
                </a:lnTo>
                <a:lnTo>
                  <a:pt x="488606" y="0"/>
                </a:lnTo>
                <a:lnTo>
                  <a:pt x="2865380" y="0"/>
                </a:lnTo>
                <a:lnTo>
                  <a:pt x="3330716" y="1832459"/>
                </a:lnTo>
                <a:close/>
              </a:path>
            </a:pathLst>
          </a:custGeom>
          <a:solidFill>
            <a:schemeClr val="bg1">
              <a:alpha val="8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Freeform: Shape 18">
            <a:extLst>
              <a:ext uri="{FF2B5EF4-FFF2-40B4-BE49-F238E27FC236}">
                <a16:creationId xmlns:a16="http://schemas.microsoft.com/office/drawing/2014/main" id="{3B1CE0FD-665C-1DC1-C8D6-2A1006EE5842}"/>
              </a:ext>
            </a:extLst>
          </p:cNvPr>
          <p:cNvSpPr>
            <a:spLocks/>
          </p:cNvSpPr>
          <p:nvPr userDrawn="1"/>
        </p:nvSpPr>
        <p:spPr>
          <a:xfrm rot="16200000">
            <a:off x="6267130" y="811049"/>
            <a:ext cx="971242" cy="1832459"/>
          </a:xfrm>
          <a:custGeom>
            <a:avLst/>
            <a:gdLst>
              <a:gd name="connsiteX0" fmla="*/ 971242 w 971242"/>
              <a:gd name="connsiteY0" fmla="*/ 0 h 1832459"/>
              <a:gd name="connsiteX1" fmla="*/ 465336 w 971242"/>
              <a:gd name="connsiteY1" fmla="*/ 1832459 h 1832459"/>
              <a:gd name="connsiteX2" fmla="*/ 0 w 971242"/>
              <a:gd name="connsiteY2" fmla="*/ 0 h 1832459"/>
              <a:gd name="connsiteX3" fmla="*/ 971242 w 971242"/>
              <a:gd name="connsiteY3" fmla="*/ 0 h 1832459"/>
            </a:gdLst>
            <a:ahLst/>
            <a:cxnLst>
              <a:cxn ang="0">
                <a:pos x="connsiteX0" y="connsiteY0"/>
              </a:cxn>
              <a:cxn ang="0">
                <a:pos x="connsiteX1" y="connsiteY1"/>
              </a:cxn>
              <a:cxn ang="0">
                <a:pos x="connsiteX2" y="connsiteY2"/>
              </a:cxn>
              <a:cxn ang="0">
                <a:pos x="connsiteX3" y="connsiteY3"/>
              </a:cxn>
            </a:cxnLst>
            <a:rect l="l" t="t" r="r" b="b"/>
            <a:pathLst>
              <a:path w="971242" h="1832459">
                <a:moveTo>
                  <a:pt x="971242" y="0"/>
                </a:moveTo>
                <a:lnTo>
                  <a:pt x="465336" y="1832459"/>
                </a:lnTo>
                <a:lnTo>
                  <a:pt x="0" y="0"/>
                </a:lnTo>
                <a:lnTo>
                  <a:pt x="971242" y="0"/>
                </a:lnTo>
                <a:close/>
              </a:path>
            </a:pathLst>
          </a:custGeom>
          <a:solidFill>
            <a:schemeClr val="accent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Freeform: Shape 16">
            <a:extLst>
              <a:ext uri="{FF2B5EF4-FFF2-40B4-BE49-F238E27FC236}">
                <a16:creationId xmlns:a16="http://schemas.microsoft.com/office/drawing/2014/main" id="{9AB7B802-0F62-4DC9-DD7C-FAD40F23274A}"/>
              </a:ext>
            </a:extLst>
          </p:cNvPr>
          <p:cNvSpPr>
            <a:spLocks/>
          </p:cNvSpPr>
          <p:nvPr userDrawn="1"/>
        </p:nvSpPr>
        <p:spPr>
          <a:xfrm rot="16200000">
            <a:off x="8166700" y="3912322"/>
            <a:ext cx="1263946" cy="2384711"/>
          </a:xfrm>
          <a:custGeom>
            <a:avLst/>
            <a:gdLst>
              <a:gd name="connsiteX0" fmla="*/ 1263946 w 1263946"/>
              <a:gd name="connsiteY0" fmla="*/ 2384711 h 2384711"/>
              <a:gd name="connsiteX1" fmla="*/ 0 w 1263946"/>
              <a:gd name="connsiteY1" fmla="*/ 2384710 h 2384711"/>
              <a:gd name="connsiteX2" fmla="*/ 658371 w 1263946"/>
              <a:gd name="connsiteY2" fmla="*/ 0 h 2384711"/>
              <a:gd name="connsiteX3" fmla="*/ 1263946 w 1263946"/>
              <a:gd name="connsiteY3" fmla="*/ 2384711 h 2384711"/>
            </a:gdLst>
            <a:ahLst/>
            <a:cxnLst>
              <a:cxn ang="0">
                <a:pos x="connsiteX0" y="connsiteY0"/>
              </a:cxn>
              <a:cxn ang="0">
                <a:pos x="connsiteX1" y="connsiteY1"/>
              </a:cxn>
              <a:cxn ang="0">
                <a:pos x="connsiteX2" y="connsiteY2"/>
              </a:cxn>
              <a:cxn ang="0">
                <a:pos x="connsiteX3" y="connsiteY3"/>
              </a:cxn>
            </a:cxnLst>
            <a:rect l="l" t="t" r="r" b="b"/>
            <a:pathLst>
              <a:path w="1263946" h="2384711">
                <a:moveTo>
                  <a:pt x="1263946" y="2384711"/>
                </a:moveTo>
                <a:lnTo>
                  <a:pt x="0" y="2384710"/>
                </a:lnTo>
                <a:lnTo>
                  <a:pt x="658371" y="0"/>
                </a:lnTo>
                <a:lnTo>
                  <a:pt x="1263946" y="2384711"/>
                </a:lnTo>
                <a:close/>
              </a:path>
            </a:pathLst>
          </a:custGeom>
          <a:solidFill>
            <a:schemeClr val="accent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TextBox 12">
            <a:extLst>
              <a:ext uri="{FF2B5EF4-FFF2-40B4-BE49-F238E27FC236}">
                <a16:creationId xmlns:a16="http://schemas.microsoft.com/office/drawing/2014/main" id="{C7A056A8-459F-B89F-6D70-E2B7FE0E4EE8}"/>
              </a:ext>
            </a:extLst>
          </p:cNvPr>
          <p:cNvSpPr txBox="1"/>
          <p:nvPr userDrawn="1"/>
        </p:nvSpPr>
        <p:spPr>
          <a:xfrm>
            <a:off x="12368463" y="490835"/>
            <a:ext cx="1431757" cy="923330"/>
          </a:xfrm>
          <a:prstGeom prst="rect">
            <a:avLst/>
          </a:prstGeom>
          <a:noFill/>
        </p:spPr>
        <p:txBody>
          <a:bodyPr wrap="square" rtlCol="0">
            <a:spAutoFit/>
          </a:bodyPr>
          <a:lstStyle/>
          <a:p>
            <a:r>
              <a:rPr lang="en-GB"/>
              <a:t>Format Background</a:t>
            </a:r>
          </a:p>
          <a:p>
            <a:r>
              <a:rPr lang="en-GB"/>
              <a:t>Picture</a:t>
            </a:r>
          </a:p>
        </p:txBody>
      </p:sp>
      <p:sp>
        <p:nvSpPr>
          <p:cNvPr id="16" name="Parallelogram 15">
            <a:extLst>
              <a:ext uri="{FF2B5EF4-FFF2-40B4-BE49-F238E27FC236}">
                <a16:creationId xmlns:a16="http://schemas.microsoft.com/office/drawing/2014/main" id="{8082F506-F862-381B-195D-1C65383BECC1}"/>
              </a:ext>
            </a:extLst>
          </p:cNvPr>
          <p:cNvSpPr>
            <a:spLocks/>
          </p:cNvSpPr>
          <p:nvPr userDrawn="1"/>
        </p:nvSpPr>
        <p:spPr>
          <a:xfrm rot="5400000" flipH="1">
            <a:off x="5491735" y="811211"/>
            <a:ext cx="4615303" cy="5121276"/>
          </a:xfrm>
          <a:prstGeom prst="parallelogram">
            <a:avLst>
              <a:gd name="adj" fmla="val 28178"/>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7F68FAA8-A47E-4235-EEC8-2DFE7E51ABAF}"/>
              </a:ext>
            </a:extLst>
          </p:cNvPr>
          <p:cNvSpPr>
            <a:spLocks noGrp="1"/>
          </p:cNvSpPr>
          <p:nvPr userDrawn="1">
            <p:ph type="body" sz="quarter" idx="13"/>
          </p:nvPr>
        </p:nvSpPr>
        <p:spPr>
          <a:xfrm>
            <a:off x="6291262" y="4175849"/>
            <a:ext cx="3510868" cy="246221"/>
          </a:xfrm>
        </p:spPr>
        <p:txBody>
          <a:bodyPr>
            <a:spAutoFit/>
          </a:bodyPr>
          <a:lstStyle>
            <a:lvl1pPr marL="0" indent="0">
              <a:spcBef>
                <a:spcPts val="0"/>
              </a:spcBef>
              <a:buNone/>
              <a:defRPr sz="1600" b="0">
                <a:latin typeface="+mn-lt"/>
              </a:defRPr>
            </a:lvl1pPr>
          </a:lstStyle>
          <a:p>
            <a:pPr lvl="0"/>
            <a:r>
              <a:rPr lang="en-US"/>
              <a:t>Click to edit Master text styles</a:t>
            </a:r>
          </a:p>
        </p:txBody>
      </p:sp>
      <p:sp>
        <p:nvSpPr>
          <p:cNvPr id="3" name="Subtitle 2">
            <a:extLst>
              <a:ext uri="{FF2B5EF4-FFF2-40B4-BE49-F238E27FC236}">
                <a16:creationId xmlns:a16="http://schemas.microsoft.com/office/drawing/2014/main" id="{82656D39-00E2-3D75-A589-E84FFB3BD69E}"/>
              </a:ext>
            </a:extLst>
          </p:cNvPr>
          <p:cNvSpPr>
            <a:spLocks noGrp="1"/>
          </p:cNvSpPr>
          <p:nvPr userDrawn="1">
            <p:ph type="subTitle" idx="1"/>
          </p:nvPr>
        </p:nvSpPr>
        <p:spPr>
          <a:xfrm>
            <a:off x="6291262" y="3452860"/>
            <a:ext cx="3510868" cy="719421"/>
          </a:xfrm>
        </p:spPr>
        <p:txBody>
          <a:bodyPr lIns="0" rIns="0">
            <a:normAutofit/>
          </a:bodyPr>
          <a:lstStyle>
            <a:lvl1pPr marL="0" indent="0" algn="l">
              <a:spcBef>
                <a:spcPts val="0"/>
              </a:spcBef>
              <a:buNone/>
              <a:defRPr sz="2000" b="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1">
            <a:extLst>
              <a:ext uri="{FF2B5EF4-FFF2-40B4-BE49-F238E27FC236}">
                <a16:creationId xmlns:a16="http://schemas.microsoft.com/office/drawing/2014/main" id="{A98C49C1-E33C-EF10-364A-487EC7380881}"/>
              </a:ext>
            </a:extLst>
          </p:cNvPr>
          <p:cNvSpPr>
            <a:spLocks noGrp="1"/>
          </p:cNvSpPr>
          <p:nvPr userDrawn="1">
            <p:ph type="ctrTitle" hasCustomPrompt="1"/>
          </p:nvPr>
        </p:nvSpPr>
        <p:spPr>
          <a:xfrm>
            <a:off x="6291262" y="2212900"/>
            <a:ext cx="3510868" cy="1182810"/>
          </a:xfrm>
        </p:spPr>
        <p:txBody>
          <a:bodyPr lIns="0" rIns="0" anchor="b" anchorCtr="0">
            <a:noAutofit/>
          </a:bodyPr>
          <a:lstStyle>
            <a:lvl1pPr algn="l">
              <a:lnSpc>
                <a:spcPts val="4200"/>
              </a:lnSpc>
              <a:defRPr sz="4000" b="1"/>
            </a:lvl1pPr>
          </a:lstStyle>
          <a:p>
            <a:r>
              <a:rPr lang="en-GB"/>
              <a:t>Title</a:t>
            </a:r>
          </a:p>
        </p:txBody>
      </p:sp>
    </p:spTree>
    <p:extLst>
      <p:ext uri="{BB962C8B-B14F-4D97-AF65-F5344CB8AC3E}">
        <p14:creationId xmlns:p14="http://schemas.microsoft.com/office/powerpoint/2010/main" val="37678874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4B5E7-CDB1-942B-8410-8212DF152BC6}"/>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588CEC44-D52C-2505-1758-72D4565A781F}"/>
              </a:ext>
            </a:extLst>
          </p:cNvPr>
          <p:cNvSpPr>
            <a:spLocks noGrp="1"/>
          </p:cNvSpPr>
          <p:nvPr>
            <p:ph type="ftr" sz="quarter" idx="10"/>
          </p:nvPr>
        </p:nvSpPr>
        <p:spPr/>
        <p:txBody>
          <a:bodyPr/>
          <a:lstStyle/>
          <a:p>
            <a:r>
              <a:rPr lang="en-US"/>
              <a:t>The Patmos World Bible Attitudes Survey</a:t>
            </a:r>
            <a:endParaRPr lang="en-GB"/>
          </a:p>
        </p:txBody>
      </p:sp>
      <p:sp>
        <p:nvSpPr>
          <p:cNvPr id="4" name="Slide Number Placeholder 3">
            <a:extLst>
              <a:ext uri="{FF2B5EF4-FFF2-40B4-BE49-F238E27FC236}">
                <a16:creationId xmlns:a16="http://schemas.microsoft.com/office/drawing/2014/main" id="{DBC064C3-EBC1-5554-1229-3A72D3CC0415}"/>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5" name="Text Placeholder 5">
            <a:extLst>
              <a:ext uri="{FF2B5EF4-FFF2-40B4-BE49-F238E27FC236}">
                <a16:creationId xmlns:a16="http://schemas.microsoft.com/office/drawing/2014/main" id="{C56992B2-58DA-86B9-28C7-BAF758C76C60}"/>
              </a:ext>
            </a:extLst>
          </p:cNvPr>
          <p:cNvSpPr>
            <a:spLocks noGrp="1"/>
          </p:cNvSpPr>
          <p:nvPr>
            <p:ph type="body" sz="quarter" idx="12"/>
          </p:nvPr>
        </p:nvSpPr>
        <p:spPr>
          <a:xfrm>
            <a:off x="892801" y="1800000"/>
            <a:ext cx="9723864" cy="4095975"/>
          </a:xfrm>
        </p:spPr>
        <p:txBody>
          <a:bodyPr numCol="2" spcCol="892800">
            <a:noAutofit/>
          </a:bodyPr>
          <a:lstStyle>
            <a:lvl1pPr marL="457200" indent="-457200">
              <a:buFont typeface="+mj-lt"/>
              <a:buAutoNum type="arabicPeriod"/>
              <a:defRPr sz="1600">
                <a:latin typeface="+mn-lt"/>
              </a:defRPr>
            </a:lvl1pPr>
            <a:lvl2pPr marL="457200" indent="0">
              <a:buNone/>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9" name="Straight Connector 8">
            <a:extLst>
              <a:ext uri="{FF2B5EF4-FFF2-40B4-BE49-F238E27FC236}">
                <a16:creationId xmlns:a16="http://schemas.microsoft.com/office/drawing/2014/main" id="{19A716FB-8E3A-03B4-0347-97A4983A551E}"/>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3854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2"/>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E7CFF499-4FE2-007B-F3C9-FABAFC81739C}"/>
              </a:ext>
            </a:extLst>
          </p:cNvPr>
          <p:cNvSpPr>
            <a:spLocks noGrp="1"/>
          </p:cNvSpPr>
          <p:nvPr>
            <p:ph type="ftr" sz="quarter" idx="10"/>
          </p:nvPr>
        </p:nvSpPr>
        <p:spPr/>
        <p:txBody>
          <a:bodyPr/>
          <a:lstStyle/>
          <a:p>
            <a:r>
              <a:rPr lang="en-US"/>
              <a:t>The Patmos World Bible Attitudes Survey</a:t>
            </a:r>
            <a:endParaRPr lang="en-GB"/>
          </a:p>
        </p:txBody>
      </p:sp>
      <p:sp>
        <p:nvSpPr>
          <p:cNvPr id="8" name="Slide Number Placeholder 7">
            <a:extLst>
              <a:ext uri="{FF2B5EF4-FFF2-40B4-BE49-F238E27FC236}">
                <a16:creationId xmlns:a16="http://schemas.microsoft.com/office/drawing/2014/main" id="{38BEEB5E-22C9-9413-89F1-69AA826C9AEA}"/>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12" name="Title 11">
            <a:extLst>
              <a:ext uri="{FF2B5EF4-FFF2-40B4-BE49-F238E27FC236}">
                <a16:creationId xmlns:a16="http://schemas.microsoft.com/office/drawing/2014/main" id="{7ACF4F53-9334-39E3-88E6-6D57F626259A}"/>
              </a:ext>
            </a:extLst>
          </p:cNvPr>
          <p:cNvSpPr>
            <a:spLocks noGrp="1"/>
          </p:cNvSpPr>
          <p:nvPr>
            <p:ph type="title" hasCustomPrompt="1"/>
          </p:nvPr>
        </p:nvSpPr>
        <p:spPr>
          <a:xfrm>
            <a:off x="3573381" y="1569015"/>
            <a:ext cx="5041230" cy="3498285"/>
          </a:xfrm>
          <a:custGeom>
            <a:avLst/>
            <a:gdLst>
              <a:gd name="connsiteX0" fmla="*/ 5041230 w 5041230"/>
              <a:gd name="connsiteY0" fmla="*/ 0 h 3498285"/>
              <a:gd name="connsiteX1" fmla="*/ 5041230 w 5041230"/>
              <a:gd name="connsiteY1" fmla="*/ 2987488 h 3498285"/>
              <a:gd name="connsiteX2" fmla="*/ 0 w 5041230"/>
              <a:gd name="connsiteY2" fmla="*/ 3498285 h 3498285"/>
              <a:gd name="connsiteX3" fmla="*/ 0 w 5041230"/>
              <a:gd name="connsiteY3" fmla="*/ 510797 h 3498285"/>
            </a:gdLst>
            <a:ahLst/>
            <a:cxnLst>
              <a:cxn ang="0">
                <a:pos x="connsiteX0" y="connsiteY0"/>
              </a:cxn>
              <a:cxn ang="0">
                <a:pos x="connsiteX1" y="connsiteY1"/>
              </a:cxn>
              <a:cxn ang="0">
                <a:pos x="connsiteX2" y="connsiteY2"/>
              </a:cxn>
              <a:cxn ang="0">
                <a:pos x="connsiteX3" y="connsiteY3"/>
              </a:cxn>
            </a:cxnLst>
            <a:rect l="l" t="t" r="r" b="b"/>
            <a:pathLst>
              <a:path w="5041230" h="3498285">
                <a:moveTo>
                  <a:pt x="5041230" y="0"/>
                </a:moveTo>
                <a:lnTo>
                  <a:pt x="5041230" y="2987488"/>
                </a:lnTo>
                <a:lnTo>
                  <a:pt x="0" y="3498285"/>
                </a:lnTo>
                <a:lnTo>
                  <a:pt x="0" y="510797"/>
                </a:lnTo>
                <a:close/>
              </a:path>
            </a:pathLst>
          </a:custGeom>
          <a:solidFill>
            <a:srgbClr val="D76E00">
              <a:alpha val="80000"/>
            </a:srgbClr>
          </a:solidFill>
        </p:spPr>
        <p:txBody>
          <a:bodyPr wrap="square" lIns="432000" tIns="1008000" rIns="432000" bIns="396000" anchor="t" anchorCtr="0">
            <a:noAutofit/>
          </a:bodyPr>
          <a:lstStyle>
            <a:lvl1pPr>
              <a:defRPr sz="5200">
                <a:solidFill>
                  <a:schemeClr val="bg1"/>
                </a:solidFill>
              </a:defRPr>
            </a:lvl1pPr>
          </a:lstStyle>
          <a:p>
            <a:r>
              <a:rPr lang="en-GB"/>
              <a:t>Section #</a:t>
            </a:r>
          </a:p>
        </p:txBody>
      </p:sp>
      <p:sp>
        <p:nvSpPr>
          <p:cNvPr id="3" name="Text Placeholder 2">
            <a:extLst>
              <a:ext uri="{FF2B5EF4-FFF2-40B4-BE49-F238E27FC236}">
                <a16:creationId xmlns:a16="http://schemas.microsoft.com/office/drawing/2014/main" id="{02846450-8397-EDE4-BFFD-8E7A401B29D2}"/>
              </a:ext>
            </a:extLst>
          </p:cNvPr>
          <p:cNvSpPr>
            <a:spLocks noGrp="1"/>
          </p:cNvSpPr>
          <p:nvPr>
            <p:ph type="body" idx="1"/>
          </p:nvPr>
        </p:nvSpPr>
        <p:spPr>
          <a:xfrm>
            <a:off x="3573381" y="3380872"/>
            <a:ext cx="5041230" cy="1500187"/>
          </a:xfrm>
          <a:noFill/>
        </p:spPr>
        <p:txBody>
          <a:bodyPr lIns="396000" rIns="396000"/>
          <a:lstStyle>
            <a:lvl1pPr marL="0" indent="0">
              <a:buNone/>
              <a:defRPr sz="2800" b="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590486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2">
    <p:bg>
      <p:bgPr>
        <a:solidFill>
          <a:schemeClr val="tx2"/>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E7CFF499-4FE2-007B-F3C9-FABAFC81739C}"/>
              </a:ext>
            </a:extLst>
          </p:cNvPr>
          <p:cNvSpPr>
            <a:spLocks noGrp="1"/>
          </p:cNvSpPr>
          <p:nvPr>
            <p:ph type="ftr" sz="quarter" idx="10"/>
          </p:nvPr>
        </p:nvSpPr>
        <p:spPr/>
        <p:txBody>
          <a:bodyPr/>
          <a:lstStyle/>
          <a:p>
            <a:r>
              <a:rPr lang="en-US"/>
              <a:t>The Patmos World Bible Attitudes Survey</a:t>
            </a:r>
            <a:endParaRPr lang="en-GB"/>
          </a:p>
        </p:txBody>
      </p:sp>
      <p:sp>
        <p:nvSpPr>
          <p:cNvPr id="8" name="Slide Number Placeholder 7">
            <a:extLst>
              <a:ext uri="{FF2B5EF4-FFF2-40B4-BE49-F238E27FC236}">
                <a16:creationId xmlns:a16="http://schemas.microsoft.com/office/drawing/2014/main" id="{38BEEB5E-22C9-9413-89F1-69AA826C9AEA}"/>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12" name="Title 11">
            <a:extLst>
              <a:ext uri="{FF2B5EF4-FFF2-40B4-BE49-F238E27FC236}">
                <a16:creationId xmlns:a16="http://schemas.microsoft.com/office/drawing/2014/main" id="{7ACF4F53-9334-39E3-88E6-6D57F626259A}"/>
              </a:ext>
            </a:extLst>
          </p:cNvPr>
          <p:cNvSpPr>
            <a:spLocks noGrp="1"/>
          </p:cNvSpPr>
          <p:nvPr>
            <p:ph type="title" hasCustomPrompt="1"/>
          </p:nvPr>
        </p:nvSpPr>
        <p:spPr>
          <a:xfrm flipH="1">
            <a:off x="3573381" y="1569015"/>
            <a:ext cx="5041230" cy="3498285"/>
          </a:xfrm>
          <a:custGeom>
            <a:avLst/>
            <a:gdLst>
              <a:gd name="connsiteX0" fmla="*/ 5041230 w 5041230"/>
              <a:gd name="connsiteY0" fmla="*/ 0 h 3498285"/>
              <a:gd name="connsiteX1" fmla="*/ 5041230 w 5041230"/>
              <a:gd name="connsiteY1" fmla="*/ 2987488 h 3498285"/>
              <a:gd name="connsiteX2" fmla="*/ 0 w 5041230"/>
              <a:gd name="connsiteY2" fmla="*/ 3498285 h 3498285"/>
              <a:gd name="connsiteX3" fmla="*/ 0 w 5041230"/>
              <a:gd name="connsiteY3" fmla="*/ 510797 h 3498285"/>
            </a:gdLst>
            <a:ahLst/>
            <a:cxnLst>
              <a:cxn ang="0">
                <a:pos x="connsiteX0" y="connsiteY0"/>
              </a:cxn>
              <a:cxn ang="0">
                <a:pos x="connsiteX1" y="connsiteY1"/>
              </a:cxn>
              <a:cxn ang="0">
                <a:pos x="connsiteX2" y="connsiteY2"/>
              </a:cxn>
              <a:cxn ang="0">
                <a:pos x="connsiteX3" y="connsiteY3"/>
              </a:cxn>
            </a:cxnLst>
            <a:rect l="l" t="t" r="r" b="b"/>
            <a:pathLst>
              <a:path w="5041230" h="3498285">
                <a:moveTo>
                  <a:pt x="5041230" y="0"/>
                </a:moveTo>
                <a:lnTo>
                  <a:pt x="5041230" y="2987488"/>
                </a:lnTo>
                <a:lnTo>
                  <a:pt x="0" y="3498285"/>
                </a:lnTo>
                <a:lnTo>
                  <a:pt x="0" y="510797"/>
                </a:lnTo>
                <a:close/>
              </a:path>
            </a:pathLst>
          </a:custGeom>
          <a:solidFill>
            <a:srgbClr val="005F4B">
              <a:alpha val="80000"/>
            </a:srgbClr>
          </a:solidFill>
        </p:spPr>
        <p:txBody>
          <a:bodyPr wrap="square" lIns="432000" tIns="1008000" rIns="432000" bIns="396000" anchor="t" anchorCtr="0">
            <a:noAutofit/>
          </a:bodyPr>
          <a:lstStyle>
            <a:lvl1pPr>
              <a:defRPr sz="5200">
                <a:solidFill>
                  <a:schemeClr val="bg1"/>
                </a:solidFill>
              </a:defRPr>
            </a:lvl1pPr>
          </a:lstStyle>
          <a:p>
            <a:r>
              <a:rPr lang="en-GB"/>
              <a:t>Section #</a:t>
            </a:r>
          </a:p>
        </p:txBody>
      </p:sp>
      <p:sp>
        <p:nvSpPr>
          <p:cNvPr id="3" name="Text Placeholder 2">
            <a:extLst>
              <a:ext uri="{FF2B5EF4-FFF2-40B4-BE49-F238E27FC236}">
                <a16:creationId xmlns:a16="http://schemas.microsoft.com/office/drawing/2014/main" id="{02846450-8397-EDE4-BFFD-8E7A401B29D2}"/>
              </a:ext>
            </a:extLst>
          </p:cNvPr>
          <p:cNvSpPr>
            <a:spLocks noGrp="1"/>
          </p:cNvSpPr>
          <p:nvPr>
            <p:ph type="body" idx="1"/>
          </p:nvPr>
        </p:nvSpPr>
        <p:spPr>
          <a:xfrm>
            <a:off x="3573381" y="3380872"/>
            <a:ext cx="5041230" cy="1500187"/>
          </a:xfrm>
          <a:noFill/>
        </p:spPr>
        <p:txBody>
          <a:bodyPr lIns="396000" rIns="396000"/>
          <a:lstStyle>
            <a:lvl1pPr marL="0" indent="0">
              <a:buNone/>
              <a:defRPr sz="2800" b="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17587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Picture (text right)">
    <p:bg>
      <p:bgPr>
        <a:solidFill>
          <a:schemeClr val="tx2"/>
        </a:solidFill>
        <a:effectLst/>
      </p:bgPr>
    </p:bg>
    <p:spTree>
      <p:nvGrpSpPr>
        <p:cNvPr id="1" name=""/>
        <p:cNvGrpSpPr/>
        <p:nvPr/>
      </p:nvGrpSpPr>
      <p:grpSpPr>
        <a:xfrm>
          <a:off x="0" y="0"/>
          <a:ext cx="0" cy="0"/>
          <a:chOff x="0" y="0"/>
          <a:chExt cx="0" cy="0"/>
        </a:xfrm>
      </p:grpSpPr>
      <p:sp>
        <p:nvSpPr>
          <p:cNvPr id="31" name="Footer Placeholder 30">
            <a:extLst>
              <a:ext uri="{FF2B5EF4-FFF2-40B4-BE49-F238E27FC236}">
                <a16:creationId xmlns:a16="http://schemas.microsoft.com/office/drawing/2014/main" id="{957AFA69-8D8A-F969-3CB6-61CF09A62784}"/>
              </a:ext>
            </a:extLst>
          </p:cNvPr>
          <p:cNvSpPr>
            <a:spLocks noGrp="1"/>
          </p:cNvSpPr>
          <p:nvPr userDrawn="1">
            <p:ph type="ftr" sz="quarter" idx="11"/>
          </p:nvPr>
        </p:nvSpPr>
        <p:spPr/>
        <p:txBody>
          <a:bodyPr/>
          <a:lstStyle/>
          <a:p>
            <a:r>
              <a:rPr lang="en-GB"/>
              <a:t>The Patmos Initiative overview</a:t>
            </a:r>
          </a:p>
        </p:txBody>
      </p:sp>
      <p:sp>
        <p:nvSpPr>
          <p:cNvPr id="32" name="Slide Number Placeholder 31">
            <a:extLst>
              <a:ext uri="{FF2B5EF4-FFF2-40B4-BE49-F238E27FC236}">
                <a16:creationId xmlns:a16="http://schemas.microsoft.com/office/drawing/2014/main" id="{3815C6E9-DC56-74F3-B12A-4A5FA1C75B34}"/>
              </a:ext>
            </a:extLst>
          </p:cNvPr>
          <p:cNvSpPr>
            <a:spLocks noGrp="1"/>
          </p:cNvSpPr>
          <p:nvPr userDrawn="1">
            <p:ph type="sldNum" sz="quarter" idx="12"/>
          </p:nvPr>
        </p:nvSpPr>
        <p:spPr/>
        <p:txBody>
          <a:bodyPr/>
          <a:lstStyle/>
          <a:p>
            <a:fld id="{2C0BFA76-63D5-4AA7-9380-B533806EFC83}" type="slidenum">
              <a:rPr lang="en-GB" smtClean="0"/>
              <a:pPr/>
              <a:t>‹#›</a:t>
            </a:fld>
            <a:endParaRPr lang="en-GB"/>
          </a:p>
        </p:txBody>
      </p:sp>
      <p:sp>
        <p:nvSpPr>
          <p:cNvPr id="21" name="Freeform: Shape 20">
            <a:extLst>
              <a:ext uri="{FF2B5EF4-FFF2-40B4-BE49-F238E27FC236}">
                <a16:creationId xmlns:a16="http://schemas.microsoft.com/office/drawing/2014/main" id="{7700C8E0-7DF4-F58B-B4FB-4F1AB5BCF3DE}"/>
              </a:ext>
            </a:extLst>
          </p:cNvPr>
          <p:cNvSpPr>
            <a:spLocks/>
          </p:cNvSpPr>
          <p:nvPr userDrawn="1"/>
        </p:nvSpPr>
        <p:spPr>
          <a:xfrm rot="16200000">
            <a:off x="6248417" y="1335668"/>
            <a:ext cx="3330716" cy="4154507"/>
          </a:xfrm>
          <a:custGeom>
            <a:avLst/>
            <a:gdLst>
              <a:gd name="connsiteX0" fmla="*/ 3330716 w 3330716"/>
              <a:gd name="connsiteY0" fmla="*/ 1832459 h 4154507"/>
              <a:gd name="connsiteX1" fmla="*/ 2689645 w 3330716"/>
              <a:gd name="connsiteY1" fmla="*/ 4154507 h 4154507"/>
              <a:gd name="connsiteX2" fmla="*/ 605575 w 3330716"/>
              <a:gd name="connsiteY2" fmla="*/ 4154507 h 4154507"/>
              <a:gd name="connsiteX3" fmla="*/ 0 w 3330716"/>
              <a:gd name="connsiteY3" fmla="*/ 1769796 h 4154507"/>
              <a:gd name="connsiteX4" fmla="*/ 488606 w 3330716"/>
              <a:gd name="connsiteY4" fmla="*/ 0 h 4154507"/>
              <a:gd name="connsiteX5" fmla="*/ 2865380 w 3330716"/>
              <a:gd name="connsiteY5" fmla="*/ 0 h 4154507"/>
              <a:gd name="connsiteX6" fmla="*/ 3330716 w 3330716"/>
              <a:gd name="connsiteY6" fmla="*/ 1832459 h 415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0716" h="4154507">
                <a:moveTo>
                  <a:pt x="3330716" y="1832459"/>
                </a:moveTo>
                <a:lnTo>
                  <a:pt x="2689645" y="4154507"/>
                </a:lnTo>
                <a:lnTo>
                  <a:pt x="605575" y="4154507"/>
                </a:lnTo>
                <a:lnTo>
                  <a:pt x="0" y="1769796"/>
                </a:lnTo>
                <a:lnTo>
                  <a:pt x="488606" y="0"/>
                </a:lnTo>
                <a:lnTo>
                  <a:pt x="2865380" y="0"/>
                </a:lnTo>
                <a:lnTo>
                  <a:pt x="3330716" y="1832459"/>
                </a:lnTo>
                <a:close/>
              </a:path>
            </a:pathLst>
          </a:custGeom>
          <a:solidFill>
            <a:schemeClr val="bg1">
              <a:alpha val="8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Freeform: Shape 18">
            <a:extLst>
              <a:ext uri="{FF2B5EF4-FFF2-40B4-BE49-F238E27FC236}">
                <a16:creationId xmlns:a16="http://schemas.microsoft.com/office/drawing/2014/main" id="{3B1CE0FD-665C-1DC1-C8D6-2A1006EE5842}"/>
              </a:ext>
            </a:extLst>
          </p:cNvPr>
          <p:cNvSpPr>
            <a:spLocks/>
          </p:cNvSpPr>
          <p:nvPr userDrawn="1"/>
        </p:nvSpPr>
        <p:spPr>
          <a:xfrm rot="16200000">
            <a:off x="6267130" y="811049"/>
            <a:ext cx="971242" cy="1832459"/>
          </a:xfrm>
          <a:custGeom>
            <a:avLst/>
            <a:gdLst>
              <a:gd name="connsiteX0" fmla="*/ 971242 w 971242"/>
              <a:gd name="connsiteY0" fmla="*/ 0 h 1832459"/>
              <a:gd name="connsiteX1" fmla="*/ 465336 w 971242"/>
              <a:gd name="connsiteY1" fmla="*/ 1832459 h 1832459"/>
              <a:gd name="connsiteX2" fmla="*/ 0 w 971242"/>
              <a:gd name="connsiteY2" fmla="*/ 0 h 1832459"/>
              <a:gd name="connsiteX3" fmla="*/ 971242 w 971242"/>
              <a:gd name="connsiteY3" fmla="*/ 0 h 1832459"/>
            </a:gdLst>
            <a:ahLst/>
            <a:cxnLst>
              <a:cxn ang="0">
                <a:pos x="connsiteX0" y="connsiteY0"/>
              </a:cxn>
              <a:cxn ang="0">
                <a:pos x="connsiteX1" y="connsiteY1"/>
              </a:cxn>
              <a:cxn ang="0">
                <a:pos x="connsiteX2" y="connsiteY2"/>
              </a:cxn>
              <a:cxn ang="0">
                <a:pos x="connsiteX3" y="connsiteY3"/>
              </a:cxn>
            </a:cxnLst>
            <a:rect l="l" t="t" r="r" b="b"/>
            <a:pathLst>
              <a:path w="971242" h="1832459">
                <a:moveTo>
                  <a:pt x="971242" y="0"/>
                </a:moveTo>
                <a:lnTo>
                  <a:pt x="465336" y="1832459"/>
                </a:lnTo>
                <a:lnTo>
                  <a:pt x="0" y="0"/>
                </a:lnTo>
                <a:lnTo>
                  <a:pt x="971242" y="0"/>
                </a:lnTo>
                <a:close/>
              </a:path>
            </a:pathLst>
          </a:custGeom>
          <a:solidFill>
            <a:schemeClr val="accent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Freeform: Shape 16">
            <a:extLst>
              <a:ext uri="{FF2B5EF4-FFF2-40B4-BE49-F238E27FC236}">
                <a16:creationId xmlns:a16="http://schemas.microsoft.com/office/drawing/2014/main" id="{9AB7B802-0F62-4DC9-DD7C-FAD40F23274A}"/>
              </a:ext>
            </a:extLst>
          </p:cNvPr>
          <p:cNvSpPr>
            <a:spLocks/>
          </p:cNvSpPr>
          <p:nvPr userDrawn="1"/>
        </p:nvSpPr>
        <p:spPr>
          <a:xfrm rot="16200000">
            <a:off x="8166700" y="3912322"/>
            <a:ext cx="1263946" cy="2384711"/>
          </a:xfrm>
          <a:custGeom>
            <a:avLst/>
            <a:gdLst>
              <a:gd name="connsiteX0" fmla="*/ 1263946 w 1263946"/>
              <a:gd name="connsiteY0" fmla="*/ 2384711 h 2384711"/>
              <a:gd name="connsiteX1" fmla="*/ 0 w 1263946"/>
              <a:gd name="connsiteY1" fmla="*/ 2384710 h 2384711"/>
              <a:gd name="connsiteX2" fmla="*/ 658371 w 1263946"/>
              <a:gd name="connsiteY2" fmla="*/ 0 h 2384711"/>
              <a:gd name="connsiteX3" fmla="*/ 1263946 w 1263946"/>
              <a:gd name="connsiteY3" fmla="*/ 2384711 h 2384711"/>
            </a:gdLst>
            <a:ahLst/>
            <a:cxnLst>
              <a:cxn ang="0">
                <a:pos x="connsiteX0" y="connsiteY0"/>
              </a:cxn>
              <a:cxn ang="0">
                <a:pos x="connsiteX1" y="connsiteY1"/>
              </a:cxn>
              <a:cxn ang="0">
                <a:pos x="connsiteX2" y="connsiteY2"/>
              </a:cxn>
              <a:cxn ang="0">
                <a:pos x="connsiteX3" y="connsiteY3"/>
              </a:cxn>
            </a:cxnLst>
            <a:rect l="l" t="t" r="r" b="b"/>
            <a:pathLst>
              <a:path w="1263946" h="2384711">
                <a:moveTo>
                  <a:pt x="1263946" y="2384711"/>
                </a:moveTo>
                <a:lnTo>
                  <a:pt x="0" y="2384710"/>
                </a:lnTo>
                <a:lnTo>
                  <a:pt x="658371" y="0"/>
                </a:lnTo>
                <a:lnTo>
                  <a:pt x="1263946" y="2384711"/>
                </a:lnTo>
                <a:close/>
              </a:path>
            </a:pathLst>
          </a:custGeom>
          <a:solidFill>
            <a:schemeClr val="accent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TextBox 12">
            <a:extLst>
              <a:ext uri="{FF2B5EF4-FFF2-40B4-BE49-F238E27FC236}">
                <a16:creationId xmlns:a16="http://schemas.microsoft.com/office/drawing/2014/main" id="{C7A056A8-459F-B89F-6D70-E2B7FE0E4EE8}"/>
              </a:ext>
            </a:extLst>
          </p:cNvPr>
          <p:cNvSpPr txBox="1"/>
          <p:nvPr userDrawn="1"/>
        </p:nvSpPr>
        <p:spPr>
          <a:xfrm>
            <a:off x="12368463" y="490835"/>
            <a:ext cx="1431757" cy="923330"/>
          </a:xfrm>
          <a:prstGeom prst="rect">
            <a:avLst/>
          </a:prstGeom>
          <a:noFill/>
        </p:spPr>
        <p:txBody>
          <a:bodyPr wrap="square" rtlCol="0">
            <a:spAutoFit/>
          </a:bodyPr>
          <a:lstStyle/>
          <a:p>
            <a:r>
              <a:rPr lang="en-GB"/>
              <a:t>Format Background</a:t>
            </a:r>
          </a:p>
          <a:p>
            <a:r>
              <a:rPr lang="en-GB"/>
              <a:t>Picture</a:t>
            </a:r>
          </a:p>
        </p:txBody>
      </p:sp>
      <p:sp>
        <p:nvSpPr>
          <p:cNvPr id="16" name="Parallelogram 15">
            <a:extLst>
              <a:ext uri="{FF2B5EF4-FFF2-40B4-BE49-F238E27FC236}">
                <a16:creationId xmlns:a16="http://schemas.microsoft.com/office/drawing/2014/main" id="{8082F506-F862-381B-195D-1C65383BECC1}"/>
              </a:ext>
            </a:extLst>
          </p:cNvPr>
          <p:cNvSpPr>
            <a:spLocks/>
          </p:cNvSpPr>
          <p:nvPr userDrawn="1"/>
        </p:nvSpPr>
        <p:spPr>
          <a:xfrm rot="5400000" flipH="1">
            <a:off x="5491735" y="811211"/>
            <a:ext cx="4615303" cy="5121276"/>
          </a:xfrm>
          <a:prstGeom prst="parallelogram">
            <a:avLst>
              <a:gd name="adj" fmla="val 28178"/>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7F68FAA8-A47E-4235-EEC8-2DFE7E51ABAF}"/>
              </a:ext>
            </a:extLst>
          </p:cNvPr>
          <p:cNvSpPr>
            <a:spLocks noGrp="1"/>
          </p:cNvSpPr>
          <p:nvPr userDrawn="1">
            <p:ph type="body" sz="quarter" idx="13"/>
          </p:nvPr>
        </p:nvSpPr>
        <p:spPr>
          <a:xfrm>
            <a:off x="6291262" y="4175849"/>
            <a:ext cx="3510868" cy="246221"/>
          </a:xfrm>
        </p:spPr>
        <p:txBody>
          <a:bodyPr>
            <a:spAutoFit/>
          </a:bodyPr>
          <a:lstStyle>
            <a:lvl1pPr marL="0" indent="0">
              <a:spcBef>
                <a:spcPts val="0"/>
              </a:spcBef>
              <a:buNone/>
              <a:defRPr sz="1600" b="0">
                <a:latin typeface="+mn-lt"/>
              </a:defRPr>
            </a:lvl1pPr>
          </a:lstStyle>
          <a:p>
            <a:pPr lvl="0"/>
            <a:r>
              <a:rPr lang="en-US"/>
              <a:t>Edit Master text styles</a:t>
            </a:r>
          </a:p>
        </p:txBody>
      </p:sp>
      <p:sp>
        <p:nvSpPr>
          <p:cNvPr id="3" name="Subtitle 2">
            <a:extLst>
              <a:ext uri="{FF2B5EF4-FFF2-40B4-BE49-F238E27FC236}">
                <a16:creationId xmlns:a16="http://schemas.microsoft.com/office/drawing/2014/main" id="{82656D39-00E2-3D75-A589-E84FFB3BD69E}"/>
              </a:ext>
            </a:extLst>
          </p:cNvPr>
          <p:cNvSpPr>
            <a:spLocks noGrp="1"/>
          </p:cNvSpPr>
          <p:nvPr userDrawn="1">
            <p:ph type="subTitle" idx="1"/>
          </p:nvPr>
        </p:nvSpPr>
        <p:spPr>
          <a:xfrm>
            <a:off x="6291262" y="3452860"/>
            <a:ext cx="3510868" cy="719421"/>
          </a:xfrm>
        </p:spPr>
        <p:txBody>
          <a:bodyPr lIns="0" rIns="0">
            <a:normAutofit/>
          </a:bodyPr>
          <a:lstStyle>
            <a:lvl1pPr marL="0" indent="0" algn="l">
              <a:spcBef>
                <a:spcPts val="0"/>
              </a:spcBef>
              <a:buNone/>
              <a:defRPr sz="2000" b="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1">
            <a:extLst>
              <a:ext uri="{FF2B5EF4-FFF2-40B4-BE49-F238E27FC236}">
                <a16:creationId xmlns:a16="http://schemas.microsoft.com/office/drawing/2014/main" id="{A98C49C1-E33C-EF10-364A-487EC7380881}"/>
              </a:ext>
            </a:extLst>
          </p:cNvPr>
          <p:cNvSpPr>
            <a:spLocks noGrp="1"/>
          </p:cNvSpPr>
          <p:nvPr userDrawn="1">
            <p:ph type="ctrTitle" hasCustomPrompt="1"/>
          </p:nvPr>
        </p:nvSpPr>
        <p:spPr>
          <a:xfrm>
            <a:off x="6291262" y="2212900"/>
            <a:ext cx="3510868" cy="1182810"/>
          </a:xfrm>
        </p:spPr>
        <p:txBody>
          <a:bodyPr lIns="0" rIns="0" anchor="b" anchorCtr="0">
            <a:noAutofit/>
          </a:bodyPr>
          <a:lstStyle>
            <a:lvl1pPr algn="l">
              <a:lnSpc>
                <a:spcPts val="4200"/>
              </a:lnSpc>
              <a:defRPr sz="4000" b="1"/>
            </a:lvl1pPr>
          </a:lstStyle>
          <a:p>
            <a:r>
              <a:rPr lang="en-GB"/>
              <a:t>Title</a:t>
            </a:r>
          </a:p>
        </p:txBody>
      </p:sp>
    </p:spTree>
    <p:extLst>
      <p:ext uri="{BB962C8B-B14F-4D97-AF65-F5344CB8AC3E}">
        <p14:creationId xmlns:p14="http://schemas.microsoft.com/office/powerpoint/2010/main" val="2662593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FFC3B9"/>
        </a:solidFill>
        <a:effectLst/>
      </p:bgPr>
    </p:bg>
    <p:spTree>
      <p:nvGrpSpPr>
        <p:cNvPr id="1" name=""/>
        <p:cNvGrpSpPr/>
        <p:nvPr/>
      </p:nvGrpSpPr>
      <p:grpSpPr>
        <a:xfrm>
          <a:off x="0" y="0"/>
          <a:ext cx="0" cy="0"/>
          <a:chOff x="0" y="0"/>
          <a:chExt cx="0" cy="0"/>
        </a:xfrm>
      </p:grpSpPr>
      <p:pic>
        <p:nvPicPr>
          <p:cNvPr id="5" name="Picture 4" descr="A picture containing text, businesscard&#10;&#10;Description automatically generated" hidden="1">
            <a:extLst>
              <a:ext uri="{FF2B5EF4-FFF2-40B4-BE49-F238E27FC236}">
                <a16:creationId xmlns:a16="http://schemas.microsoft.com/office/drawing/2014/main" id="{FA8EBDA9-C1EF-0DA0-8629-16F3452AC9A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3568"/>
            <a:ext cx="12192000" cy="6850864"/>
          </a:xfrm>
          <a:prstGeom prst="rect">
            <a:avLst/>
          </a:prstGeom>
        </p:spPr>
      </p:pic>
      <p:sp>
        <p:nvSpPr>
          <p:cNvPr id="3" name="Footer Placeholder 2">
            <a:extLst>
              <a:ext uri="{FF2B5EF4-FFF2-40B4-BE49-F238E27FC236}">
                <a16:creationId xmlns:a16="http://schemas.microsoft.com/office/drawing/2014/main" id="{129E8E0B-1FE5-C260-9535-4D0E6BABCA6A}"/>
              </a:ext>
            </a:extLst>
          </p:cNvPr>
          <p:cNvSpPr>
            <a:spLocks noGrp="1"/>
          </p:cNvSpPr>
          <p:nvPr>
            <p:ph type="ftr" sz="quarter" idx="10"/>
          </p:nvPr>
        </p:nvSpPr>
        <p:spPr/>
        <p:txBody>
          <a:bodyPr/>
          <a:lstStyle/>
          <a:p>
            <a:r>
              <a:rPr lang="en-US"/>
              <a:t>The Patmos World Bible Attitudes Survey</a:t>
            </a:r>
            <a:endParaRPr lang="en-GB"/>
          </a:p>
        </p:txBody>
      </p:sp>
      <p:sp>
        <p:nvSpPr>
          <p:cNvPr id="4" name="Slide Number Placeholder 3">
            <a:extLst>
              <a:ext uri="{FF2B5EF4-FFF2-40B4-BE49-F238E27FC236}">
                <a16:creationId xmlns:a16="http://schemas.microsoft.com/office/drawing/2014/main" id="{5D418497-BCCC-5D4F-1FD0-1AE21044BCBE}"/>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12" name="Text Placeholder 11">
            <a:extLst>
              <a:ext uri="{FF2B5EF4-FFF2-40B4-BE49-F238E27FC236}">
                <a16:creationId xmlns:a16="http://schemas.microsoft.com/office/drawing/2014/main" id="{C758CF21-79F1-93F1-FB1C-BB7CA7666CF6}"/>
              </a:ext>
            </a:extLst>
          </p:cNvPr>
          <p:cNvSpPr>
            <a:spLocks noGrp="1"/>
          </p:cNvSpPr>
          <p:nvPr>
            <p:ph type="body" sz="quarter" idx="12" hasCustomPrompt="1"/>
          </p:nvPr>
        </p:nvSpPr>
        <p:spPr>
          <a:xfrm>
            <a:off x="3810000" y="885825"/>
            <a:ext cx="6572250" cy="4867275"/>
          </a:xfrm>
          <a:custGeom>
            <a:avLst/>
            <a:gdLst>
              <a:gd name="connsiteX0" fmla="*/ 0 w 6572250"/>
              <a:gd name="connsiteY0" fmla="*/ 0 h 4867275"/>
              <a:gd name="connsiteX1" fmla="*/ 6572250 w 6572250"/>
              <a:gd name="connsiteY1" fmla="*/ 771525 h 4867275"/>
              <a:gd name="connsiteX2" fmla="*/ 6572250 w 6572250"/>
              <a:gd name="connsiteY2" fmla="*/ 4867275 h 4867275"/>
              <a:gd name="connsiteX3" fmla="*/ 0 w 6572250"/>
              <a:gd name="connsiteY3" fmla="*/ 4095750 h 4867275"/>
            </a:gdLst>
            <a:ahLst/>
            <a:cxnLst>
              <a:cxn ang="0">
                <a:pos x="connsiteX0" y="connsiteY0"/>
              </a:cxn>
              <a:cxn ang="0">
                <a:pos x="connsiteX1" y="connsiteY1"/>
              </a:cxn>
              <a:cxn ang="0">
                <a:pos x="connsiteX2" y="connsiteY2"/>
              </a:cxn>
              <a:cxn ang="0">
                <a:pos x="connsiteX3" y="connsiteY3"/>
              </a:cxn>
            </a:cxnLst>
            <a:rect l="l" t="t" r="r" b="b"/>
            <a:pathLst>
              <a:path w="6572250" h="4867275">
                <a:moveTo>
                  <a:pt x="0" y="0"/>
                </a:moveTo>
                <a:lnTo>
                  <a:pt x="6572250" y="771525"/>
                </a:lnTo>
                <a:lnTo>
                  <a:pt x="6572250" y="4867275"/>
                </a:lnTo>
                <a:lnTo>
                  <a:pt x="0" y="4095750"/>
                </a:lnTo>
                <a:close/>
              </a:path>
            </a:pathLst>
          </a:custGeom>
          <a:solidFill>
            <a:srgbClr val="A00000">
              <a:alpha val="80000"/>
            </a:srgbClr>
          </a:solidFill>
          <a:ln w="50800">
            <a:solidFill>
              <a:schemeClr val="bg1"/>
            </a:solidFill>
            <a:miter lim="800000"/>
          </a:ln>
        </p:spPr>
        <p:txBody>
          <a:bodyPr wrap="square" lIns="2016000" tIns="1260000" rIns="828000" bIns="1260000">
            <a:noAutofit/>
          </a:bodyPr>
          <a:lstStyle>
            <a:lvl1pPr algn="ctr">
              <a:defRPr sz="2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Text</a:t>
            </a:r>
          </a:p>
        </p:txBody>
      </p:sp>
      <p:sp>
        <p:nvSpPr>
          <p:cNvPr id="19" name="Text Placeholder 4">
            <a:extLst>
              <a:ext uri="{FF2B5EF4-FFF2-40B4-BE49-F238E27FC236}">
                <a16:creationId xmlns:a16="http://schemas.microsoft.com/office/drawing/2014/main" id="{0771C383-13A9-6BCA-81AE-D5F6C0B0FB21}"/>
              </a:ext>
            </a:extLst>
          </p:cNvPr>
          <p:cNvSpPr>
            <a:spLocks noGrp="1"/>
          </p:cNvSpPr>
          <p:nvPr>
            <p:ph type="body" sz="quarter" idx="14"/>
          </p:nvPr>
        </p:nvSpPr>
        <p:spPr>
          <a:xfrm>
            <a:off x="5862637" y="4244354"/>
            <a:ext cx="3981450" cy="230832"/>
          </a:xfrm>
        </p:spPr>
        <p:txBody>
          <a:bodyPr wrap="square">
            <a:spAutoFit/>
          </a:bodyPr>
          <a:lstStyle>
            <a:lvl1pPr marL="0" indent="0" algn="ctr">
              <a:spcBef>
                <a:spcPts val="0"/>
              </a:spcBef>
              <a:buNone/>
              <a:defRPr sz="1500" b="0" i="0" cap="all" spc="160" baseline="0">
                <a:solidFill>
                  <a:schemeClr val="bg1"/>
                </a:solidFill>
                <a:latin typeface="+mn-lt"/>
              </a:defRPr>
            </a:lvl1pPr>
          </a:lstStyle>
          <a:p>
            <a:pPr lvl="0"/>
            <a:r>
              <a:rPr lang="en-US"/>
              <a:t>Click to edit Master text styles</a:t>
            </a:r>
          </a:p>
        </p:txBody>
      </p:sp>
      <p:sp>
        <p:nvSpPr>
          <p:cNvPr id="20" name="Text Placeholder 6">
            <a:extLst>
              <a:ext uri="{FF2B5EF4-FFF2-40B4-BE49-F238E27FC236}">
                <a16:creationId xmlns:a16="http://schemas.microsoft.com/office/drawing/2014/main" id="{A62C473C-2477-E058-1876-04A6B055568E}"/>
              </a:ext>
            </a:extLst>
          </p:cNvPr>
          <p:cNvSpPr>
            <a:spLocks noGrp="1"/>
          </p:cNvSpPr>
          <p:nvPr>
            <p:ph type="body" sz="quarter" idx="15" hasCustomPrompt="1"/>
          </p:nvPr>
        </p:nvSpPr>
        <p:spPr>
          <a:xfrm>
            <a:off x="6291262" y="4105858"/>
            <a:ext cx="3124200" cy="0"/>
          </a:xfrm>
          <a:ln w="25400">
            <a:solidFill>
              <a:schemeClr val="bg1"/>
            </a:solidFill>
          </a:ln>
        </p:spPr>
        <p:txBody>
          <a:bodyPr/>
          <a:lstStyle>
            <a:lvl1pPr>
              <a:defRPr sz="800">
                <a:solidFill>
                  <a:schemeClr val="bg1">
                    <a:alpha val="0"/>
                  </a:schemeClr>
                </a:solidFill>
              </a:defRPr>
            </a:lvl1pPr>
          </a:lstStyle>
          <a:p>
            <a:pPr marL="0" marR="0" lvl="0" indent="0" algn="l"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lang="en-GB"/>
              <a:t>Line does not print or appear in slide show</a:t>
            </a:r>
          </a:p>
        </p:txBody>
      </p:sp>
      <p:sp>
        <p:nvSpPr>
          <p:cNvPr id="18" name="Picture Placeholder 17">
            <a:extLst>
              <a:ext uri="{FF2B5EF4-FFF2-40B4-BE49-F238E27FC236}">
                <a16:creationId xmlns:a16="http://schemas.microsoft.com/office/drawing/2014/main" id="{6959E575-AFF8-A0F0-0B7B-95DCA0C23B76}"/>
              </a:ext>
            </a:extLst>
          </p:cNvPr>
          <p:cNvSpPr>
            <a:spLocks noGrp="1"/>
          </p:cNvSpPr>
          <p:nvPr>
            <p:ph type="pic" sz="quarter" idx="13"/>
          </p:nvPr>
        </p:nvSpPr>
        <p:spPr>
          <a:xfrm>
            <a:off x="895350" y="818147"/>
            <a:ext cx="4754563" cy="4934953"/>
          </a:xfrm>
          <a:custGeom>
            <a:avLst/>
            <a:gdLst>
              <a:gd name="connsiteX0" fmla="*/ 4754563 w 4754563"/>
              <a:gd name="connsiteY0" fmla="*/ 0 h 4934953"/>
              <a:gd name="connsiteX1" fmla="*/ 4754563 w 4754563"/>
              <a:gd name="connsiteY1" fmla="*/ 3212030 h 4934953"/>
              <a:gd name="connsiteX2" fmla="*/ 0 w 4754563"/>
              <a:gd name="connsiteY2" fmla="*/ 4934953 h 4934953"/>
              <a:gd name="connsiteX3" fmla="*/ 0 w 4754563"/>
              <a:gd name="connsiteY3" fmla="*/ 1722923 h 4934953"/>
            </a:gdLst>
            <a:ahLst/>
            <a:cxnLst>
              <a:cxn ang="0">
                <a:pos x="connsiteX0" y="connsiteY0"/>
              </a:cxn>
              <a:cxn ang="0">
                <a:pos x="connsiteX1" y="connsiteY1"/>
              </a:cxn>
              <a:cxn ang="0">
                <a:pos x="connsiteX2" y="connsiteY2"/>
              </a:cxn>
              <a:cxn ang="0">
                <a:pos x="connsiteX3" y="connsiteY3"/>
              </a:cxn>
            </a:cxnLst>
            <a:rect l="l" t="t" r="r" b="b"/>
            <a:pathLst>
              <a:path w="4754563" h="4934953">
                <a:moveTo>
                  <a:pt x="4754563" y="0"/>
                </a:moveTo>
                <a:lnTo>
                  <a:pt x="4754563" y="3212030"/>
                </a:lnTo>
                <a:lnTo>
                  <a:pt x="0" y="4934953"/>
                </a:lnTo>
                <a:lnTo>
                  <a:pt x="0" y="1722923"/>
                </a:lnTo>
                <a:close/>
              </a:path>
            </a:pathLst>
          </a:custGeom>
          <a:ln w="50800">
            <a:solidFill>
              <a:schemeClr val="bg1"/>
            </a:solidFill>
            <a:miter lim="800000"/>
          </a:ln>
        </p:spPr>
        <p:txBody>
          <a:bodyPr wrap="square" anchor="ctr" anchorCtr="0">
            <a:noAutofit/>
          </a:bodyPr>
          <a:lstStyle/>
          <a:p>
            <a:r>
              <a:rPr lang="en-US"/>
              <a:t>Click icon to add picture</a:t>
            </a:r>
            <a:endParaRPr lang="en-GB"/>
          </a:p>
        </p:txBody>
      </p:sp>
    </p:spTree>
    <p:extLst>
      <p:ext uri="{BB962C8B-B14F-4D97-AF65-F5344CB8AC3E}">
        <p14:creationId xmlns:p14="http://schemas.microsoft.com/office/powerpoint/2010/main" val="2478938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background picture)">
    <p:bg>
      <p:bgPr>
        <a:solidFill>
          <a:schemeClr val="tx2"/>
        </a:solidFill>
        <a:effectLst/>
      </p:bgPr>
    </p:bg>
    <p:spTree>
      <p:nvGrpSpPr>
        <p:cNvPr id="1" name=""/>
        <p:cNvGrpSpPr/>
        <p:nvPr/>
      </p:nvGrpSpPr>
      <p:grpSpPr>
        <a:xfrm>
          <a:off x="0" y="0"/>
          <a:ext cx="0" cy="0"/>
          <a:chOff x="0" y="0"/>
          <a:chExt cx="0" cy="0"/>
        </a:xfrm>
      </p:grpSpPr>
      <p:sp>
        <p:nvSpPr>
          <p:cNvPr id="31" name="Footer Placeholder 30">
            <a:extLst>
              <a:ext uri="{FF2B5EF4-FFF2-40B4-BE49-F238E27FC236}">
                <a16:creationId xmlns:a16="http://schemas.microsoft.com/office/drawing/2014/main" id="{957AFA69-8D8A-F969-3CB6-61CF09A62784}"/>
              </a:ext>
            </a:extLst>
          </p:cNvPr>
          <p:cNvSpPr>
            <a:spLocks noGrp="1"/>
          </p:cNvSpPr>
          <p:nvPr userDrawn="1">
            <p:ph type="ftr" sz="quarter" idx="11"/>
          </p:nvPr>
        </p:nvSpPr>
        <p:spPr/>
        <p:txBody>
          <a:bodyPr/>
          <a:lstStyle/>
          <a:p>
            <a:r>
              <a:rPr lang="en-US"/>
              <a:t>The Patmos World Bible Attitudes Survey</a:t>
            </a:r>
            <a:endParaRPr lang="en-GB"/>
          </a:p>
        </p:txBody>
      </p:sp>
      <p:sp>
        <p:nvSpPr>
          <p:cNvPr id="32" name="Slide Number Placeholder 31">
            <a:extLst>
              <a:ext uri="{FF2B5EF4-FFF2-40B4-BE49-F238E27FC236}">
                <a16:creationId xmlns:a16="http://schemas.microsoft.com/office/drawing/2014/main" id="{3815C6E9-DC56-74F3-B12A-4A5FA1C75B34}"/>
              </a:ext>
            </a:extLst>
          </p:cNvPr>
          <p:cNvSpPr>
            <a:spLocks noGrp="1"/>
          </p:cNvSpPr>
          <p:nvPr userDrawn="1">
            <p:ph type="sldNum" sz="quarter" idx="12"/>
          </p:nvPr>
        </p:nvSpPr>
        <p:spPr/>
        <p:txBody>
          <a:bodyPr/>
          <a:lstStyle/>
          <a:p>
            <a:fld id="{2C0BFA76-63D5-4AA7-9380-B533806EFC83}" type="slidenum">
              <a:rPr lang="en-GB" smtClean="0"/>
              <a:pPr/>
              <a:t>‹#›</a:t>
            </a:fld>
            <a:endParaRPr lang="en-GB"/>
          </a:p>
        </p:txBody>
      </p:sp>
      <p:sp>
        <p:nvSpPr>
          <p:cNvPr id="5" name="Text Placeholder 4">
            <a:extLst>
              <a:ext uri="{FF2B5EF4-FFF2-40B4-BE49-F238E27FC236}">
                <a16:creationId xmlns:a16="http://schemas.microsoft.com/office/drawing/2014/main" id="{7F68FAA8-A47E-4235-EEC8-2DFE7E51ABAF}"/>
              </a:ext>
            </a:extLst>
          </p:cNvPr>
          <p:cNvSpPr>
            <a:spLocks noGrp="1"/>
          </p:cNvSpPr>
          <p:nvPr userDrawn="1">
            <p:ph type="body" sz="quarter" idx="13"/>
          </p:nvPr>
        </p:nvSpPr>
        <p:spPr>
          <a:xfrm>
            <a:off x="895350" y="3815146"/>
            <a:ext cx="3981450" cy="230832"/>
          </a:xfrm>
        </p:spPr>
        <p:txBody>
          <a:bodyPr wrap="square">
            <a:spAutoFit/>
          </a:bodyPr>
          <a:lstStyle>
            <a:lvl1pPr marL="0" indent="0" algn="ctr">
              <a:spcBef>
                <a:spcPts val="0"/>
              </a:spcBef>
              <a:buNone/>
              <a:defRPr sz="1500" b="0" i="0" cap="all" spc="160" baseline="0">
                <a:solidFill>
                  <a:schemeClr val="bg1"/>
                </a:solidFill>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A98C49C1-E33C-EF10-364A-487EC7380881}"/>
              </a:ext>
            </a:extLst>
          </p:cNvPr>
          <p:cNvSpPr>
            <a:spLocks noGrp="1"/>
          </p:cNvSpPr>
          <p:nvPr userDrawn="1">
            <p:ph type="ctrTitle" hasCustomPrompt="1"/>
          </p:nvPr>
        </p:nvSpPr>
        <p:spPr>
          <a:xfrm>
            <a:off x="895349" y="1636630"/>
            <a:ext cx="3981451" cy="1786109"/>
          </a:xfrm>
        </p:spPr>
        <p:txBody>
          <a:bodyPr lIns="0" rIns="0" anchor="t" anchorCtr="0">
            <a:noAutofit/>
          </a:bodyPr>
          <a:lstStyle>
            <a:lvl1pPr algn="ctr">
              <a:defRPr sz="2600" b="0">
                <a:solidFill>
                  <a:schemeClr val="bg1"/>
                </a:solidFill>
              </a:defRPr>
            </a:lvl1pPr>
          </a:lstStyle>
          <a:p>
            <a:r>
              <a:rPr lang="en-GB"/>
              <a:t>Title</a:t>
            </a:r>
          </a:p>
        </p:txBody>
      </p:sp>
      <p:sp>
        <p:nvSpPr>
          <p:cNvPr id="7" name="Text Placeholder 6">
            <a:extLst>
              <a:ext uri="{FF2B5EF4-FFF2-40B4-BE49-F238E27FC236}">
                <a16:creationId xmlns:a16="http://schemas.microsoft.com/office/drawing/2014/main" id="{488C2358-AC85-A3B1-3B1F-CA303B6A4C8A}"/>
              </a:ext>
            </a:extLst>
          </p:cNvPr>
          <p:cNvSpPr>
            <a:spLocks noGrp="1"/>
          </p:cNvSpPr>
          <p:nvPr>
            <p:ph type="body" sz="quarter" idx="14" hasCustomPrompt="1"/>
          </p:nvPr>
        </p:nvSpPr>
        <p:spPr>
          <a:xfrm>
            <a:off x="1323975" y="3676650"/>
            <a:ext cx="3124200" cy="0"/>
          </a:xfrm>
          <a:ln w="25400">
            <a:solidFill>
              <a:schemeClr val="bg1"/>
            </a:solidFill>
          </a:ln>
        </p:spPr>
        <p:txBody>
          <a:bodyPr/>
          <a:lstStyle>
            <a:lvl1pPr>
              <a:defRPr sz="800">
                <a:solidFill>
                  <a:schemeClr val="bg1">
                    <a:alpha val="0"/>
                  </a:schemeClr>
                </a:solidFill>
              </a:defRPr>
            </a:lvl1pPr>
          </a:lstStyle>
          <a:p>
            <a:pPr marL="0" marR="0" lvl="0" indent="0" algn="l"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lang="en-GB"/>
              <a:t>Line does not print or appear in slide show</a:t>
            </a:r>
          </a:p>
        </p:txBody>
      </p:sp>
    </p:spTree>
    <p:extLst>
      <p:ext uri="{BB962C8B-B14F-4D97-AF65-F5344CB8AC3E}">
        <p14:creationId xmlns:p14="http://schemas.microsoft.com/office/powerpoint/2010/main" val="9397246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ackground colour)">
    <p:bg>
      <p:bgPr>
        <a:solidFill>
          <a:srgbClr val="FFEB78"/>
        </a:solidFill>
        <a:effectLst/>
      </p:bgPr>
    </p:bg>
    <p:spTree>
      <p:nvGrpSpPr>
        <p:cNvPr id="1" name=""/>
        <p:cNvGrpSpPr/>
        <p:nvPr/>
      </p:nvGrpSpPr>
      <p:grpSpPr>
        <a:xfrm>
          <a:off x="0" y="0"/>
          <a:ext cx="0" cy="0"/>
          <a:chOff x="0" y="0"/>
          <a:chExt cx="0" cy="0"/>
        </a:xfrm>
      </p:grpSpPr>
      <p:sp>
        <p:nvSpPr>
          <p:cNvPr id="31" name="Footer Placeholder 30">
            <a:extLst>
              <a:ext uri="{FF2B5EF4-FFF2-40B4-BE49-F238E27FC236}">
                <a16:creationId xmlns:a16="http://schemas.microsoft.com/office/drawing/2014/main" id="{957AFA69-8D8A-F969-3CB6-61CF09A62784}"/>
              </a:ext>
            </a:extLst>
          </p:cNvPr>
          <p:cNvSpPr>
            <a:spLocks noGrp="1"/>
          </p:cNvSpPr>
          <p:nvPr userDrawn="1">
            <p:ph type="ftr" sz="quarter" idx="11"/>
          </p:nvPr>
        </p:nvSpPr>
        <p:spPr/>
        <p:txBody>
          <a:bodyPr/>
          <a:lstStyle/>
          <a:p>
            <a:r>
              <a:rPr lang="en-US"/>
              <a:t>The Patmos World Bible Attitudes Survey</a:t>
            </a:r>
            <a:endParaRPr lang="en-GB"/>
          </a:p>
        </p:txBody>
      </p:sp>
      <p:sp>
        <p:nvSpPr>
          <p:cNvPr id="32" name="Slide Number Placeholder 31">
            <a:extLst>
              <a:ext uri="{FF2B5EF4-FFF2-40B4-BE49-F238E27FC236}">
                <a16:creationId xmlns:a16="http://schemas.microsoft.com/office/drawing/2014/main" id="{3815C6E9-DC56-74F3-B12A-4A5FA1C75B34}"/>
              </a:ext>
            </a:extLst>
          </p:cNvPr>
          <p:cNvSpPr>
            <a:spLocks noGrp="1"/>
          </p:cNvSpPr>
          <p:nvPr userDrawn="1">
            <p:ph type="sldNum" sz="quarter" idx="12"/>
          </p:nvPr>
        </p:nvSpPr>
        <p:spPr/>
        <p:txBody>
          <a:bodyPr/>
          <a:lstStyle/>
          <a:p>
            <a:fld id="{2C0BFA76-63D5-4AA7-9380-B533806EFC83}" type="slidenum">
              <a:rPr lang="en-GB" smtClean="0"/>
              <a:pPr/>
              <a:t>‹#›</a:t>
            </a:fld>
            <a:endParaRPr lang="en-GB"/>
          </a:p>
        </p:txBody>
      </p:sp>
      <p:sp>
        <p:nvSpPr>
          <p:cNvPr id="5" name="Text Placeholder 4">
            <a:extLst>
              <a:ext uri="{FF2B5EF4-FFF2-40B4-BE49-F238E27FC236}">
                <a16:creationId xmlns:a16="http://schemas.microsoft.com/office/drawing/2014/main" id="{7F68FAA8-A47E-4235-EEC8-2DFE7E51ABAF}"/>
              </a:ext>
            </a:extLst>
          </p:cNvPr>
          <p:cNvSpPr>
            <a:spLocks noGrp="1"/>
          </p:cNvSpPr>
          <p:nvPr userDrawn="1">
            <p:ph type="body" sz="quarter" idx="13"/>
          </p:nvPr>
        </p:nvSpPr>
        <p:spPr>
          <a:xfrm>
            <a:off x="895350" y="4537799"/>
            <a:ext cx="3981450" cy="230832"/>
          </a:xfrm>
        </p:spPr>
        <p:txBody>
          <a:bodyPr wrap="square">
            <a:spAutoFit/>
          </a:bodyPr>
          <a:lstStyle>
            <a:lvl1pPr marL="0" indent="0" algn="l">
              <a:spcBef>
                <a:spcPts val="0"/>
              </a:spcBef>
              <a:buNone/>
              <a:defRPr sz="1500" b="0" i="0" cap="all" spc="160" baseline="0">
                <a:solidFill>
                  <a:schemeClr val="tx1"/>
                </a:solidFill>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A98C49C1-E33C-EF10-364A-487EC7380881}"/>
              </a:ext>
            </a:extLst>
          </p:cNvPr>
          <p:cNvSpPr>
            <a:spLocks noGrp="1"/>
          </p:cNvSpPr>
          <p:nvPr userDrawn="1">
            <p:ph type="ctrTitle" hasCustomPrompt="1"/>
          </p:nvPr>
        </p:nvSpPr>
        <p:spPr>
          <a:xfrm>
            <a:off x="895349" y="1346087"/>
            <a:ext cx="6010275" cy="2650513"/>
          </a:xfrm>
        </p:spPr>
        <p:txBody>
          <a:bodyPr lIns="0" rIns="0" anchor="t" anchorCtr="0">
            <a:noAutofit/>
          </a:bodyPr>
          <a:lstStyle>
            <a:lvl1pPr algn="l">
              <a:defRPr sz="4200" b="0" i="1">
                <a:solidFill>
                  <a:schemeClr val="tx1"/>
                </a:solidFill>
              </a:defRPr>
            </a:lvl1pPr>
          </a:lstStyle>
          <a:p>
            <a:r>
              <a:rPr lang="en-GB"/>
              <a:t>Title</a:t>
            </a:r>
          </a:p>
        </p:txBody>
      </p:sp>
      <p:sp>
        <p:nvSpPr>
          <p:cNvPr id="7" name="Text Placeholder 6">
            <a:extLst>
              <a:ext uri="{FF2B5EF4-FFF2-40B4-BE49-F238E27FC236}">
                <a16:creationId xmlns:a16="http://schemas.microsoft.com/office/drawing/2014/main" id="{488C2358-AC85-A3B1-3B1F-CA303B6A4C8A}"/>
              </a:ext>
            </a:extLst>
          </p:cNvPr>
          <p:cNvSpPr>
            <a:spLocks noGrp="1"/>
          </p:cNvSpPr>
          <p:nvPr>
            <p:ph type="body" sz="quarter" idx="14" hasCustomPrompt="1"/>
          </p:nvPr>
        </p:nvSpPr>
        <p:spPr>
          <a:xfrm>
            <a:off x="895350" y="4267200"/>
            <a:ext cx="5220000" cy="0"/>
          </a:xfrm>
          <a:ln w="25400">
            <a:solidFill>
              <a:schemeClr val="tx1"/>
            </a:solidFill>
          </a:ln>
        </p:spPr>
        <p:txBody>
          <a:bodyPr/>
          <a:lstStyle>
            <a:lvl1pPr>
              <a:defRPr sz="800">
                <a:solidFill>
                  <a:schemeClr val="tx1">
                    <a:alpha val="0"/>
                  </a:schemeClr>
                </a:solidFill>
              </a:defRPr>
            </a:lvl1pPr>
          </a:lstStyle>
          <a:p>
            <a:pPr marL="0" marR="0" lvl="0" indent="0" algn="l"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lang="en-GB"/>
              <a:t>Line does not print or appear in slide show</a:t>
            </a:r>
          </a:p>
        </p:txBody>
      </p:sp>
    </p:spTree>
    <p:extLst>
      <p:ext uri="{BB962C8B-B14F-4D97-AF65-F5344CB8AC3E}">
        <p14:creationId xmlns:p14="http://schemas.microsoft.com/office/powerpoint/2010/main" val="14546023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ero picture (caption in frame)">
    <p:bg>
      <p:bgPr>
        <a:solidFill>
          <a:srgbClr val="D2BEFF"/>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418497-BCCC-5D4F-1FD0-1AE21044BCBE}"/>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21" name="Bottom banner">
            <a:extLst>
              <a:ext uri="{FF2B5EF4-FFF2-40B4-BE49-F238E27FC236}">
                <a16:creationId xmlns:a16="http://schemas.microsoft.com/office/drawing/2014/main" id="{5E02ED1E-DB45-58E9-345A-FD8B7F6094D1}"/>
              </a:ext>
            </a:extLst>
          </p:cNvPr>
          <p:cNvSpPr/>
          <p:nvPr userDrawn="1"/>
        </p:nvSpPr>
        <p:spPr>
          <a:xfrm>
            <a:off x="0" y="6410325"/>
            <a:ext cx="5720316" cy="44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129E8E0B-1FE5-C260-9535-4D0E6BABCA6A}"/>
              </a:ext>
            </a:extLst>
          </p:cNvPr>
          <p:cNvSpPr>
            <a:spLocks noGrp="1"/>
          </p:cNvSpPr>
          <p:nvPr>
            <p:ph type="ftr" sz="quarter" idx="10"/>
          </p:nvPr>
        </p:nvSpPr>
        <p:spPr/>
        <p:txBody>
          <a:bodyPr/>
          <a:lstStyle/>
          <a:p>
            <a:r>
              <a:rPr lang="en-US"/>
              <a:t>The Patmos World Bible Attitudes Survey</a:t>
            </a:r>
            <a:endParaRPr lang="en-GB"/>
          </a:p>
        </p:txBody>
      </p:sp>
      <p:sp>
        <p:nvSpPr>
          <p:cNvPr id="7" name="Text Placeholder 6">
            <a:extLst>
              <a:ext uri="{FF2B5EF4-FFF2-40B4-BE49-F238E27FC236}">
                <a16:creationId xmlns:a16="http://schemas.microsoft.com/office/drawing/2014/main" id="{9A363EC5-CE70-FF53-BB82-00E81637E9E1}"/>
              </a:ext>
            </a:extLst>
          </p:cNvPr>
          <p:cNvSpPr>
            <a:spLocks noGrp="1"/>
          </p:cNvSpPr>
          <p:nvPr>
            <p:ph type="body" sz="quarter" idx="16"/>
          </p:nvPr>
        </p:nvSpPr>
        <p:spPr>
          <a:xfrm>
            <a:off x="3296094" y="446088"/>
            <a:ext cx="7548231" cy="5646704"/>
          </a:xfrm>
          <a:custGeom>
            <a:avLst/>
            <a:gdLst>
              <a:gd name="connsiteX0" fmla="*/ 0 w 7548231"/>
              <a:gd name="connsiteY0" fmla="*/ 0 h 5646704"/>
              <a:gd name="connsiteX1" fmla="*/ 3 w 7548231"/>
              <a:gd name="connsiteY1" fmla="*/ 0 h 5646704"/>
              <a:gd name="connsiteX2" fmla="*/ 7548231 w 7548231"/>
              <a:gd name="connsiteY2" fmla="*/ 1531405 h 5646704"/>
              <a:gd name="connsiteX3" fmla="*/ 7548231 w 7548231"/>
              <a:gd name="connsiteY3" fmla="*/ 5646704 h 5646704"/>
              <a:gd name="connsiteX4" fmla="*/ 0 w 7548231"/>
              <a:gd name="connsiteY4" fmla="*/ 4100950 h 5646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8231" h="5646704">
                <a:moveTo>
                  <a:pt x="0" y="0"/>
                </a:moveTo>
                <a:lnTo>
                  <a:pt x="3" y="0"/>
                </a:lnTo>
                <a:lnTo>
                  <a:pt x="7548231" y="1531405"/>
                </a:lnTo>
                <a:lnTo>
                  <a:pt x="7548231" y="5646704"/>
                </a:lnTo>
                <a:lnTo>
                  <a:pt x="0" y="4100950"/>
                </a:lnTo>
                <a:close/>
              </a:path>
            </a:pathLst>
          </a:custGeom>
          <a:ln w="50800">
            <a:solidFill>
              <a:schemeClr val="bg1"/>
            </a:solidFill>
            <a:miter lim="800000"/>
          </a:ln>
        </p:spPr>
        <p:txBody>
          <a:bodyPr wrap="square" lIns="4968000" tIns="2556000" rIns="180000" bIns="180000">
            <a:noAutofit/>
          </a:bodyPr>
          <a:lstStyle>
            <a:lvl1pPr>
              <a:defRPr sz="1800" b="0">
                <a:latin typeface="+mn-lt"/>
              </a:defRPr>
            </a:lvl1pPr>
          </a:lstStyle>
          <a:p>
            <a:pPr lvl="0"/>
            <a:r>
              <a:rPr lang="en-US"/>
              <a:t>Click to edit Master text styles</a:t>
            </a:r>
          </a:p>
        </p:txBody>
      </p:sp>
      <p:sp>
        <p:nvSpPr>
          <p:cNvPr id="16" name="Picture Placeholder 15">
            <a:extLst>
              <a:ext uri="{FF2B5EF4-FFF2-40B4-BE49-F238E27FC236}">
                <a16:creationId xmlns:a16="http://schemas.microsoft.com/office/drawing/2014/main" id="{2C094ED2-C3E7-05C9-461F-BBDFFD018FA0}"/>
              </a:ext>
            </a:extLst>
          </p:cNvPr>
          <p:cNvSpPr>
            <a:spLocks noGrp="1"/>
          </p:cNvSpPr>
          <p:nvPr>
            <p:ph type="pic" sz="quarter" idx="15"/>
          </p:nvPr>
        </p:nvSpPr>
        <p:spPr>
          <a:xfrm>
            <a:off x="1576136" y="-669858"/>
            <a:ext cx="6345119" cy="7080183"/>
          </a:xfrm>
          <a:custGeom>
            <a:avLst/>
            <a:gdLst>
              <a:gd name="connsiteX0" fmla="*/ 6345118 w 6345119"/>
              <a:gd name="connsiteY0" fmla="*/ 0 h 7080183"/>
              <a:gd name="connsiteX1" fmla="*/ 6345119 w 6345119"/>
              <a:gd name="connsiteY1" fmla="*/ 0 h 7080183"/>
              <a:gd name="connsiteX2" fmla="*/ 6345119 w 6345119"/>
              <a:gd name="connsiteY2" fmla="*/ 5168071 h 7080183"/>
              <a:gd name="connsiteX3" fmla="*/ 2192605 w 6345119"/>
              <a:gd name="connsiteY3" fmla="*/ 7080183 h 7080183"/>
              <a:gd name="connsiteX4" fmla="*/ 8112 w 6345119"/>
              <a:gd name="connsiteY4" fmla="*/ 7080183 h 7080183"/>
              <a:gd name="connsiteX5" fmla="*/ 0 w 6345119"/>
              <a:gd name="connsiteY5" fmla="*/ 7080183 h 7080183"/>
              <a:gd name="connsiteX6" fmla="*/ 0 w 6345119"/>
              <a:gd name="connsiteY6" fmla="*/ 2921742 h 708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5119" h="7080183">
                <a:moveTo>
                  <a:pt x="6345118" y="0"/>
                </a:moveTo>
                <a:lnTo>
                  <a:pt x="6345119" y="0"/>
                </a:lnTo>
                <a:lnTo>
                  <a:pt x="6345119" y="5168071"/>
                </a:lnTo>
                <a:lnTo>
                  <a:pt x="2192605" y="7080183"/>
                </a:lnTo>
                <a:lnTo>
                  <a:pt x="8112" y="7080183"/>
                </a:lnTo>
                <a:lnTo>
                  <a:pt x="0" y="7080183"/>
                </a:lnTo>
                <a:lnTo>
                  <a:pt x="0" y="2921742"/>
                </a:lnTo>
                <a:close/>
              </a:path>
            </a:pathLst>
          </a:custGeom>
          <a:ln w="50800">
            <a:solidFill>
              <a:schemeClr val="bg1"/>
            </a:solidFill>
            <a:miter lim="800000"/>
          </a:ln>
        </p:spPr>
        <p:txBody>
          <a:bodyPr wrap="square">
            <a:noAutofit/>
          </a:bodyPr>
          <a:lstStyle/>
          <a:p>
            <a:r>
              <a:rPr lang="en-US"/>
              <a:t>Click icon to add picture</a:t>
            </a:r>
            <a:endParaRPr lang="en-GB"/>
          </a:p>
        </p:txBody>
      </p:sp>
      <p:sp>
        <p:nvSpPr>
          <p:cNvPr id="18" name="Title 17">
            <a:extLst>
              <a:ext uri="{FF2B5EF4-FFF2-40B4-BE49-F238E27FC236}">
                <a16:creationId xmlns:a16="http://schemas.microsoft.com/office/drawing/2014/main" id="{CF1A23B8-6BE5-2BA6-1E41-7DFB49368DE8}"/>
              </a:ext>
            </a:extLst>
          </p:cNvPr>
          <p:cNvSpPr>
            <a:spLocks noGrp="1"/>
          </p:cNvSpPr>
          <p:nvPr>
            <p:ph type="title" hasCustomPrompt="1"/>
          </p:nvPr>
        </p:nvSpPr>
        <p:spPr>
          <a:xfrm>
            <a:off x="8271796" y="2559228"/>
            <a:ext cx="2335956" cy="338554"/>
          </a:xfrm>
        </p:spPr>
        <p:txBody>
          <a:bodyPr/>
          <a:lstStyle>
            <a:lvl1pPr>
              <a:defRPr sz="2200"/>
            </a:lvl1pPr>
          </a:lstStyle>
          <a:p>
            <a:r>
              <a:rPr lang="en-GB"/>
              <a:t>Subtitle</a:t>
            </a:r>
          </a:p>
        </p:txBody>
      </p:sp>
    </p:spTree>
    <p:extLst>
      <p:ext uri="{BB962C8B-B14F-4D97-AF65-F5344CB8AC3E}">
        <p14:creationId xmlns:p14="http://schemas.microsoft.com/office/powerpoint/2010/main" val="296484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ro picture (caption out frame)">
    <p:bg>
      <p:bgPr>
        <a:solidFill>
          <a:srgbClr val="005F4B"/>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662E3D7-62C6-A433-F70D-22618B560984}"/>
              </a:ext>
            </a:extLst>
          </p:cNvPr>
          <p:cNvSpPr>
            <a:spLocks noGrp="1"/>
          </p:cNvSpPr>
          <p:nvPr>
            <p:ph type="ftr" sz="quarter" idx="10"/>
          </p:nvPr>
        </p:nvSpPr>
        <p:spPr/>
        <p:txBody>
          <a:bodyPr/>
          <a:lstStyle/>
          <a:p>
            <a:r>
              <a:rPr lang="en-US"/>
              <a:t>The Patmos World Bible Attitudes Survey</a:t>
            </a:r>
            <a:endParaRPr lang="en-GB"/>
          </a:p>
        </p:txBody>
      </p:sp>
      <p:sp>
        <p:nvSpPr>
          <p:cNvPr id="11" name="Parallelogram 10">
            <a:extLst>
              <a:ext uri="{FF2B5EF4-FFF2-40B4-BE49-F238E27FC236}">
                <a16:creationId xmlns:a16="http://schemas.microsoft.com/office/drawing/2014/main" id="{749B6B1B-DEA7-7519-AE48-18A696440DB8}"/>
              </a:ext>
            </a:extLst>
          </p:cNvPr>
          <p:cNvSpPr/>
          <p:nvPr userDrawn="1"/>
        </p:nvSpPr>
        <p:spPr>
          <a:xfrm rot="5400000" flipH="1">
            <a:off x="1350011" y="-726736"/>
            <a:ext cx="7120260" cy="7734298"/>
          </a:xfrm>
          <a:prstGeom prst="parallelogram">
            <a:avLst>
              <a:gd name="adj" fmla="val 27675"/>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4C126A2B-29CB-A847-2A83-309CEB32B566}"/>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19">
            <a:extLst>
              <a:ext uri="{FF2B5EF4-FFF2-40B4-BE49-F238E27FC236}">
                <a16:creationId xmlns:a16="http://schemas.microsoft.com/office/drawing/2014/main" id="{3B673629-CAA6-247A-1D02-2D1F6035991F}"/>
              </a:ext>
            </a:extLst>
          </p:cNvPr>
          <p:cNvSpPr>
            <a:spLocks noGrp="1"/>
          </p:cNvSpPr>
          <p:nvPr>
            <p:ph type="body" sz="quarter" idx="14"/>
          </p:nvPr>
        </p:nvSpPr>
        <p:spPr>
          <a:xfrm>
            <a:off x="9101138" y="3044231"/>
            <a:ext cx="2185987" cy="1946275"/>
          </a:xfrm>
        </p:spPr>
        <p:txBody>
          <a:bodyPr/>
          <a:lstStyle>
            <a:lvl1pPr>
              <a:defRPr sz="1800" b="0">
                <a:solidFill>
                  <a:schemeClr val="bg1"/>
                </a:solidFill>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8E0EEBFA-4AFB-2D2C-2969-DEB4C45418C0}"/>
              </a:ext>
            </a:extLst>
          </p:cNvPr>
          <p:cNvSpPr>
            <a:spLocks noGrp="1"/>
          </p:cNvSpPr>
          <p:nvPr>
            <p:ph type="title" hasCustomPrompt="1"/>
          </p:nvPr>
        </p:nvSpPr>
        <p:spPr>
          <a:xfrm>
            <a:off x="9101138" y="2606853"/>
            <a:ext cx="2185987" cy="338554"/>
          </a:xfrm>
        </p:spPr>
        <p:txBody>
          <a:bodyPr/>
          <a:lstStyle>
            <a:lvl1pPr>
              <a:defRPr sz="2200">
                <a:solidFill>
                  <a:schemeClr val="bg1"/>
                </a:solidFill>
              </a:defRPr>
            </a:lvl1pPr>
          </a:lstStyle>
          <a:p>
            <a:r>
              <a:rPr lang="en-GB"/>
              <a:t>Subtitle</a:t>
            </a:r>
          </a:p>
        </p:txBody>
      </p:sp>
      <p:sp>
        <p:nvSpPr>
          <p:cNvPr id="19" name="Picture Placeholder 18">
            <a:extLst>
              <a:ext uri="{FF2B5EF4-FFF2-40B4-BE49-F238E27FC236}">
                <a16:creationId xmlns:a16="http://schemas.microsoft.com/office/drawing/2014/main" id="{BF27B258-426E-436C-EFAB-69781F978947}"/>
              </a:ext>
            </a:extLst>
          </p:cNvPr>
          <p:cNvSpPr>
            <a:spLocks noGrp="1"/>
          </p:cNvSpPr>
          <p:nvPr>
            <p:ph type="pic" sz="quarter" idx="15"/>
          </p:nvPr>
        </p:nvSpPr>
        <p:spPr>
          <a:xfrm>
            <a:off x="2101850" y="446088"/>
            <a:ext cx="6181725" cy="5572125"/>
          </a:xfrm>
          <a:custGeom>
            <a:avLst/>
            <a:gdLst>
              <a:gd name="connsiteX0" fmla="*/ 0 w 6181725"/>
              <a:gd name="connsiteY0" fmla="*/ 0 h 5572125"/>
              <a:gd name="connsiteX1" fmla="*/ 7 w 6181725"/>
              <a:gd name="connsiteY1" fmla="*/ 0 h 5572125"/>
              <a:gd name="connsiteX2" fmla="*/ 6181725 w 6181725"/>
              <a:gd name="connsiteY2" fmla="*/ 1389764 h 5572125"/>
              <a:gd name="connsiteX3" fmla="*/ 6181725 w 6181725"/>
              <a:gd name="connsiteY3" fmla="*/ 5572125 h 5572125"/>
              <a:gd name="connsiteX4" fmla="*/ 0 w 6181725"/>
              <a:gd name="connsiteY4" fmla="*/ 4148470 h 5572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1725" h="5572125">
                <a:moveTo>
                  <a:pt x="0" y="0"/>
                </a:moveTo>
                <a:lnTo>
                  <a:pt x="7" y="0"/>
                </a:lnTo>
                <a:lnTo>
                  <a:pt x="6181725" y="1389764"/>
                </a:lnTo>
                <a:lnTo>
                  <a:pt x="6181725" y="5572125"/>
                </a:lnTo>
                <a:lnTo>
                  <a:pt x="0" y="4148470"/>
                </a:lnTo>
                <a:close/>
              </a:path>
            </a:pathLst>
          </a:custGeom>
          <a:ln w="50800">
            <a:solidFill>
              <a:schemeClr val="bg1"/>
            </a:solidFill>
            <a:miter lim="800000"/>
          </a:ln>
        </p:spPr>
        <p:txBody>
          <a:bodyPr wrap="square" anchor="ctr" anchorCtr="0">
            <a:noAutofit/>
          </a:bodyPr>
          <a:lstStyle/>
          <a:p>
            <a:r>
              <a:rPr lang="en-US"/>
              <a:t>Click icon to add picture</a:t>
            </a:r>
            <a:endParaRPr lang="en-GB"/>
          </a:p>
        </p:txBody>
      </p:sp>
    </p:spTree>
    <p:extLst>
      <p:ext uri="{BB962C8B-B14F-4D97-AF65-F5344CB8AC3E}">
        <p14:creationId xmlns:p14="http://schemas.microsoft.com/office/powerpoint/2010/main" val="17990837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ro picture (background)">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375B1C-D423-FF8F-0C7A-F7F6DC97F190}"/>
              </a:ext>
            </a:extLst>
          </p:cNvPr>
          <p:cNvSpPr>
            <a:spLocks noGrp="1"/>
          </p:cNvSpPr>
          <p:nvPr>
            <p:ph type="ftr" sz="quarter" idx="10"/>
          </p:nvPr>
        </p:nvSpPr>
        <p:spPr/>
        <p:txBody>
          <a:bodyPr/>
          <a:lstStyle/>
          <a:p>
            <a:r>
              <a:rPr lang="en-US"/>
              <a:t>The Patmos World Bible Attitudes Survey</a:t>
            </a:r>
            <a:endParaRPr lang="en-GB"/>
          </a:p>
        </p:txBody>
      </p:sp>
      <p:sp>
        <p:nvSpPr>
          <p:cNvPr id="4" name="Slide Number Placeholder 3">
            <a:extLst>
              <a:ext uri="{FF2B5EF4-FFF2-40B4-BE49-F238E27FC236}">
                <a16:creationId xmlns:a16="http://schemas.microsoft.com/office/drawing/2014/main" id="{DEDFEB59-A921-C2C5-A3A3-082BC695E425}"/>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7" name="TextBox 6">
            <a:extLst>
              <a:ext uri="{FF2B5EF4-FFF2-40B4-BE49-F238E27FC236}">
                <a16:creationId xmlns:a16="http://schemas.microsoft.com/office/drawing/2014/main" id="{827C1BCB-4D61-84FB-467E-598254DAFC23}"/>
              </a:ext>
            </a:extLst>
          </p:cNvPr>
          <p:cNvSpPr txBox="1"/>
          <p:nvPr userDrawn="1"/>
        </p:nvSpPr>
        <p:spPr>
          <a:xfrm>
            <a:off x="12368463" y="490835"/>
            <a:ext cx="1431757" cy="923330"/>
          </a:xfrm>
          <a:prstGeom prst="rect">
            <a:avLst/>
          </a:prstGeom>
          <a:noFill/>
        </p:spPr>
        <p:txBody>
          <a:bodyPr wrap="square" rtlCol="0">
            <a:spAutoFit/>
          </a:bodyPr>
          <a:lstStyle/>
          <a:p>
            <a:r>
              <a:rPr lang="en-GB"/>
              <a:t>Format Background</a:t>
            </a:r>
          </a:p>
          <a:p>
            <a:r>
              <a:rPr lang="en-GB"/>
              <a:t>Picture</a:t>
            </a:r>
          </a:p>
        </p:txBody>
      </p:sp>
      <p:sp>
        <p:nvSpPr>
          <p:cNvPr id="20" name="Text Placeholder 19">
            <a:extLst>
              <a:ext uri="{FF2B5EF4-FFF2-40B4-BE49-F238E27FC236}">
                <a16:creationId xmlns:a16="http://schemas.microsoft.com/office/drawing/2014/main" id="{7B74AF83-8886-1FB5-1F92-8112C1A11992}"/>
              </a:ext>
            </a:extLst>
          </p:cNvPr>
          <p:cNvSpPr>
            <a:spLocks noGrp="1"/>
          </p:cNvSpPr>
          <p:nvPr>
            <p:ph type="body" sz="quarter" idx="12" hasCustomPrompt="1"/>
          </p:nvPr>
        </p:nvSpPr>
        <p:spPr>
          <a:xfrm>
            <a:off x="895349" y="2597498"/>
            <a:ext cx="3822351" cy="2998439"/>
          </a:xfrm>
          <a:custGeom>
            <a:avLst/>
            <a:gdLst>
              <a:gd name="connsiteX0" fmla="*/ 3822351 w 3822351"/>
              <a:gd name="connsiteY0" fmla="*/ 0 h 2998439"/>
              <a:gd name="connsiteX1" fmla="*/ 3822351 w 3822351"/>
              <a:gd name="connsiteY1" fmla="*/ 2596504 h 2998439"/>
              <a:gd name="connsiteX2" fmla="*/ 0 w 3822351"/>
              <a:gd name="connsiteY2" fmla="*/ 2998439 h 2998439"/>
              <a:gd name="connsiteX3" fmla="*/ 0 w 3822351"/>
              <a:gd name="connsiteY3" fmla="*/ 401935 h 2998439"/>
            </a:gdLst>
            <a:ahLst/>
            <a:cxnLst>
              <a:cxn ang="0">
                <a:pos x="connsiteX0" y="connsiteY0"/>
              </a:cxn>
              <a:cxn ang="0">
                <a:pos x="connsiteX1" y="connsiteY1"/>
              </a:cxn>
              <a:cxn ang="0">
                <a:pos x="connsiteX2" y="connsiteY2"/>
              </a:cxn>
              <a:cxn ang="0">
                <a:pos x="connsiteX3" y="connsiteY3"/>
              </a:cxn>
            </a:cxnLst>
            <a:rect l="l" t="t" r="r" b="b"/>
            <a:pathLst>
              <a:path w="3822351" h="2998439">
                <a:moveTo>
                  <a:pt x="3822351" y="0"/>
                </a:moveTo>
                <a:lnTo>
                  <a:pt x="3822351" y="2596504"/>
                </a:lnTo>
                <a:lnTo>
                  <a:pt x="0" y="2998439"/>
                </a:lnTo>
                <a:lnTo>
                  <a:pt x="0" y="401935"/>
                </a:lnTo>
                <a:close/>
              </a:path>
            </a:pathLst>
          </a:custGeom>
          <a:solidFill>
            <a:srgbClr val="D76E00"/>
          </a:solidFill>
        </p:spPr>
        <p:txBody>
          <a:bodyPr wrap="square" lIns="468000" tIns="702000" rIns="468000" bIns="684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Subtitle</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1072843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uliple pictures ans intro">
    <p:bg>
      <p:bgPr>
        <a:solidFill>
          <a:srgbClr val="D7F08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7ADC1-3C57-71B7-802B-12DA902401AA}"/>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4996EFA1-1BC2-255E-E4D5-83FE1683AE7A}"/>
              </a:ext>
            </a:extLst>
          </p:cNvPr>
          <p:cNvSpPr>
            <a:spLocks noGrp="1"/>
          </p:cNvSpPr>
          <p:nvPr>
            <p:ph type="ftr" sz="quarter" idx="10"/>
          </p:nvPr>
        </p:nvSpPr>
        <p:spPr/>
        <p:txBody>
          <a:bodyPr/>
          <a:lstStyle/>
          <a:p>
            <a:r>
              <a:rPr lang="en-US"/>
              <a:t>The Patmos World Bible Attitudes Survey</a:t>
            </a:r>
            <a:endParaRPr lang="en-GB"/>
          </a:p>
        </p:txBody>
      </p:sp>
      <p:sp>
        <p:nvSpPr>
          <p:cNvPr id="4" name="Slide Number Placeholder 3">
            <a:extLst>
              <a:ext uri="{FF2B5EF4-FFF2-40B4-BE49-F238E27FC236}">
                <a16:creationId xmlns:a16="http://schemas.microsoft.com/office/drawing/2014/main" id="{C197B114-E619-1203-3CEA-6820BF47B0DD}"/>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5">
            <a:extLst>
              <a:ext uri="{FF2B5EF4-FFF2-40B4-BE49-F238E27FC236}">
                <a16:creationId xmlns:a16="http://schemas.microsoft.com/office/drawing/2014/main" id="{BC5DECD6-50C9-19C1-A329-1B3DB790A8EA}"/>
              </a:ext>
            </a:extLst>
          </p:cNvPr>
          <p:cNvSpPr>
            <a:spLocks noGrp="1"/>
          </p:cNvSpPr>
          <p:nvPr>
            <p:ph type="body" sz="quarter" idx="12"/>
          </p:nvPr>
        </p:nvSpPr>
        <p:spPr>
          <a:xfrm>
            <a:off x="892176" y="1731963"/>
            <a:ext cx="6077792" cy="1191711"/>
          </a:xfrm>
        </p:spPr>
        <p:txBody>
          <a:bodyPr/>
          <a:lstStyle/>
          <a:p>
            <a:pPr lvl="0"/>
            <a:r>
              <a:rPr lang="en-US"/>
              <a:t>Click to edit Master text styles</a:t>
            </a:r>
          </a:p>
          <a:p>
            <a:pPr lvl="1"/>
            <a:r>
              <a:rPr lang="en-US"/>
              <a:t>Second level</a:t>
            </a:r>
          </a:p>
        </p:txBody>
      </p:sp>
      <p:sp>
        <p:nvSpPr>
          <p:cNvPr id="19" name="Picture Placeholder 18">
            <a:extLst>
              <a:ext uri="{FF2B5EF4-FFF2-40B4-BE49-F238E27FC236}">
                <a16:creationId xmlns:a16="http://schemas.microsoft.com/office/drawing/2014/main" id="{C62D897C-90CA-B4D2-E580-328D591A42BA}"/>
              </a:ext>
            </a:extLst>
          </p:cNvPr>
          <p:cNvSpPr>
            <a:spLocks noGrp="1"/>
          </p:cNvSpPr>
          <p:nvPr>
            <p:ph type="pic" sz="quarter" idx="13"/>
          </p:nvPr>
        </p:nvSpPr>
        <p:spPr>
          <a:xfrm>
            <a:off x="1323976" y="3248024"/>
            <a:ext cx="2793100" cy="2543175"/>
          </a:xfrm>
          <a:custGeom>
            <a:avLst/>
            <a:gdLst>
              <a:gd name="connsiteX0" fmla="*/ 2793100 w 2793100"/>
              <a:gd name="connsiteY0" fmla="*/ 0 h 2543175"/>
              <a:gd name="connsiteX1" fmla="*/ 2793100 w 2793100"/>
              <a:gd name="connsiteY1" fmla="*/ 2301921 h 2543175"/>
              <a:gd name="connsiteX2" fmla="*/ 0 w 2793100"/>
              <a:gd name="connsiteY2" fmla="*/ 2543175 h 2543175"/>
              <a:gd name="connsiteX3" fmla="*/ 0 w 2793100"/>
              <a:gd name="connsiteY3" fmla="*/ 241254 h 2543175"/>
            </a:gdLst>
            <a:ahLst/>
            <a:cxnLst>
              <a:cxn ang="0">
                <a:pos x="connsiteX0" y="connsiteY0"/>
              </a:cxn>
              <a:cxn ang="0">
                <a:pos x="connsiteX1" y="connsiteY1"/>
              </a:cxn>
              <a:cxn ang="0">
                <a:pos x="connsiteX2" y="connsiteY2"/>
              </a:cxn>
              <a:cxn ang="0">
                <a:pos x="connsiteX3" y="connsiteY3"/>
              </a:cxn>
            </a:cxnLst>
            <a:rect l="l" t="t" r="r" b="b"/>
            <a:pathLst>
              <a:path w="2793100" h="2543175">
                <a:moveTo>
                  <a:pt x="2793100" y="0"/>
                </a:moveTo>
                <a:lnTo>
                  <a:pt x="2793100" y="2301921"/>
                </a:lnTo>
                <a:lnTo>
                  <a:pt x="0" y="2543175"/>
                </a:lnTo>
                <a:lnTo>
                  <a:pt x="0" y="241254"/>
                </a:lnTo>
                <a:close/>
              </a:path>
            </a:pathLst>
          </a:custGeom>
          <a:ln w="50800">
            <a:solidFill>
              <a:schemeClr val="bg1"/>
            </a:solidFill>
            <a:miter lim="800000"/>
          </a:ln>
        </p:spPr>
        <p:txBody>
          <a:bodyPr wrap="square" anchor="ctr" anchorCtr="0">
            <a:noAutofit/>
          </a:bodyPr>
          <a:lstStyle/>
          <a:p>
            <a:r>
              <a:rPr lang="en-US"/>
              <a:t>Click icon to add picture</a:t>
            </a:r>
            <a:endParaRPr lang="en-GB"/>
          </a:p>
        </p:txBody>
      </p:sp>
      <p:sp>
        <p:nvSpPr>
          <p:cNvPr id="20" name="Picture Placeholder 19">
            <a:extLst>
              <a:ext uri="{FF2B5EF4-FFF2-40B4-BE49-F238E27FC236}">
                <a16:creationId xmlns:a16="http://schemas.microsoft.com/office/drawing/2014/main" id="{DD1017DF-4110-32CD-FEED-BBB59E6BB49D}"/>
              </a:ext>
            </a:extLst>
          </p:cNvPr>
          <p:cNvSpPr>
            <a:spLocks noGrp="1"/>
          </p:cNvSpPr>
          <p:nvPr>
            <p:ph type="pic" sz="quarter" idx="14"/>
          </p:nvPr>
        </p:nvSpPr>
        <p:spPr>
          <a:xfrm>
            <a:off x="7439026" y="3248024"/>
            <a:ext cx="2793100" cy="2543175"/>
          </a:xfrm>
          <a:custGeom>
            <a:avLst/>
            <a:gdLst>
              <a:gd name="connsiteX0" fmla="*/ 2793100 w 2793100"/>
              <a:gd name="connsiteY0" fmla="*/ 0 h 2543175"/>
              <a:gd name="connsiteX1" fmla="*/ 2793100 w 2793100"/>
              <a:gd name="connsiteY1" fmla="*/ 2301921 h 2543175"/>
              <a:gd name="connsiteX2" fmla="*/ 0 w 2793100"/>
              <a:gd name="connsiteY2" fmla="*/ 2543175 h 2543175"/>
              <a:gd name="connsiteX3" fmla="*/ 0 w 2793100"/>
              <a:gd name="connsiteY3" fmla="*/ 241254 h 2543175"/>
            </a:gdLst>
            <a:ahLst/>
            <a:cxnLst>
              <a:cxn ang="0">
                <a:pos x="connsiteX0" y="connsiteY0"/>
              </a:cxn>
              <a:cxn ang="0">
                <a:pos x="connsiteX1" y="connsiteY1"/>
              </a:cxn>
              <a:cxn ang="0">
                <a:pos x="connsiteX2" y="connsiteY2"/>
              </a:cxn>
              <a:cxn ang="0">
                <a:pos x="connsiteX3" y="connsiteY3"/>
              </a:cxn>
            </a:cxnLst>
            <a:rect l="l" t="t" r="r" b="b"/>
            <a:pathLst>
              <a:path w="2793100" h="2543175">
                <a:moveTo>
                  <a:pt x="2793100" y="0"/>
                </a:moveTo>
                <a:lnTo>
                  <a:pt x="2793100" y="2301921"/>
                </a:lnTo>
                <a:lnTo>
                  <a:pt x="0" y="2543175"/>
                </a:lnTo>
                <a:lnTo>
                  <a:pt x="0" y="241254"/>
                </a:lnTo>
                <a:close/>
              </a:path>
            </a:pathLst>
          </a:custGeom>
          <a:ln w="50800">
            <a:solidFill>
              <a:schemeClr val="bg1"/>
            </a:solidFill>
            <a:miter lim="800000"/>
          </a:ln>
        </p:spPr>
        <p:txBody>
          <a:bodyPr wrap="square" anchor="ctr" anchorCtr="0">
            <a:noAutofit/>
          </a:bodyPr>
          <a:lstStyle>
            <a:lvl1pPr rtl="0">
              <a:defRPr/>
            </a:lvl1pPr>
          </a:lstStyle>
          <a:p>
            <a:r>
              <a:rPr lang="en-US"/>
              <a:t>Click icon to add picture</a:t>
            </a:r>
            <a:endParaRPr lang="en-GB"/>
          </a:p>
        </p:txBody>
      </p:sp>
      <p:sp>
        <p:nvSpPr>
          <p:cNvPr id="29" name="Picture Placeholder 28">
            <a:extLst>
              <a:ext uri="{FF2B5EF4-FFF2-40B4-BE49-F238E27FC236}">
                <a16:creationId xmlns:a16="http://schemas.microsoft.com/office/drawing/2014/main" id="{DC13FCD0-7089-8A7D-4283-895CE0902748}"/>
              </a:ext>
            </a:extLst>
          </p:cNvPr>
          <p:cNvSpPr>
            <a:spLocks noGrp="1"/>
          </p:cNvSpPr>
          <p:nvPr>
            <p:ph type="pic" sz="quarter" idx="15"/>
          </p:nvPr>
        </p:nvSpPr>
        <p:spPr>
          <a:xfrm>
            <a:off x="4381501" y="3248024"/>
            <a:ext cx="2793099" cy="2543175"/>
          </a:xfrm>
          <a:custGeom>
            <a:avLst/>
            <a:gdLst>
              <a:gd name="connsiteX0" fmla="*/ 0 w 2793099"/>
              <a:gd name="connsiteY0" fmla="*/ 0 h 2543175"/>
              <a:gd name="connsiteX1" fmla="*/ 9 w 2793099"/>
              <a:gd name="connsiteY1" fmla="*/ 0 h 2543175"/>
              <a:gd name="connsiteX2" fmla="*/ 2793099 w 2793099"/>
              <a:gd name="connsiteY2" fmla="*/ 256200 h 2543175"/>
              <a:gd name="connsiteX3" fmla="*/ 2793099 w 2793099"/>
              <a:gd name="connsiteY3" fmla="*/ 2543175 h 2543175"/>
              <a:gd name="connsiteX4" fmla="*/ 0 w 2793099"/>
              <a:gd name="connsiteY4" fmla="*/ 2283228 h 2543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3099" h="2543175">
                <a:moveTo>
                  <a:pt x="0" y="0"/>
                </a:moveTo>
                <a:lnTo>
                  <a:pt x="9" y="0"/>
                </a:lnTo>
                <a:lnTo>
                  <a:pt x="2793099" y="256200"/>
                </a:lnTo>
                <a:lnTo>
                  <a:pt x="2793099" y="2543175"/>
                </a:lnTo>
                <a:lnTo>
                  <a:pt x="0" y="2283228"/>
                </a:lnTo>
                <a:close/>
              </a:path>
            </a:pathLst>
          </a:custGeom>
          <a:ln w="50800">
            <a:solidFill>
              <a:schemeClr val="bg1"/>
            </a:solidFill>
            <a:miter lim="800000"/>
          </a:ln>
        </p:spPr>
        <p:txBody>
          <a:bodyPr wrap="square" anchor="ctr" anchorCtr="0">
            <a:noAutofit/>
          </a:bodyPr>
          <a:lstStyle/>
          <a:p>
            <a:r>
              <a:rPr lang="en-US"/>
              <a:t>Click icon to add picture</a:t>
            </a:r>
            <a:endParaRPr lang="en-GB"/>
          </a:p>
        </p:txBody>
      </p:sp>
    </p:spTree>
    <p:extLst>
      <p:ext uri="{BB962C8B-B14F-4D97-AF65-F5344CB8AC3E}">
        <p14:creationId xmlns:p14="http://schemas.microsoft.com/office/powerpoint/2010/main" val="4837137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E6930-03BA-53BB-E23F-742295C7299C}"/>
              </a:ext>
            </a:extLst>
          </p:cNvPr>
          <p:cNvSpPr>
            <a:spLocks noGrp="1"/>
          </p:cNvSpPr>
          <p:nvPr>
            <p:ph type="title"/>
          </p:nvPr>
        </p:nvSpPr>
        <p:spPr/>
        <p:txBody>
          <a:bodyPr/>
          <a:lstStyle/>
          <a:p>
            <a:r>
              <a:rPr lang="en-US"/>
              <a:t>Click to edit Master title style</a:t>
            </a:r>
            <a:endParaRPr lang="en-GB"/>
          </a:p>
        </p:txBody>
      </p:sp>
      <p:sp>
        <p:nvSpPr>
          <p:cNvPr id="7" name="Footer Placeholder 6">
            <a:extLst>
              <a:ext uri="{FF2B5EF4-FFF2-40B4-BE49-F238E27FC236}">
                <a16:creationId xmlns:a16="http://schemas.microsoft.com/office/drawing/2014/main" id="{035797B6-9169-60FC-C7D0-CB64D4C1CF2B}"/>
              </a:ext>
            </a:extLst>
          </p:cNvPr>
          <p:cNvSpPr>
            <a:spLocks noGrp="1"/>
          </p:cNvSpPr>
          <p:nvPr>
            <p:ph type="ftr" sz="quarter" idx="10"/>
          </p:nvPr>
        </p:nvSpPr>
        <p:spPr/>
        <p:txBody>
          <a:bodyPr/>
          <a:lstStyle/>
          <a:p>
            <a:r>
              <a:rPr lang="en-US"/>
              <a:t>The Patmos World Bible Attitudes Survey</a:t>
            </a:r>
            <a:endParaRPr lang="en-GB"/>
          </a:p>
        </p:txBody>
      </p:sp>
      <p:sp>
        <p:nvSpPr>
          <p:cNvPr id="8" name="Slide Number Placeholder 7">
            <a:extLst>
              <a:ext uri="{FF2B5EF4-FFF2-40B4-BE49-F238E27FC236}">
                <a16:creationId xmlns:a16="http://schemas.microsoft.com/office/drawing/2014/main" id="{74415186-3DC9-A6F0-556B-C58CDD4AC5E8}"/>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5" name="Text Placeholder 4">
            <a:extLst>
              <a:ext uri="{FF2B5EF4-FFF2-40B4-BE49-F238E27FC236}">
                <a16:creationId xmlns:a16="http://schemas.microsoft.com/office/drawing/2014/main" id="{4F9B4420-1C4C-1D59-D8CB-1E2CF5C598A9}"/>
              </a:ext>
            </a:extLst>
          </p:cNvPr>
          <p:cNvSpPr>
            <a:spLocks noGrp="1"/>
          </p:cNvSpPr>
          <p:nvPr>
            <p:ph type="body" sz="quarter" idx="12"/>
          </p:nvPr>
        </p:nvSpPr>
        <p:spPr>
          <a:xfrm>
            <a:off x="892800" y="1800000"/>
            <a:ext cx="6217200" cy="4095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5">
            <a:extLst>
              <a:ext uri="{FF2B5EF4-FFF2-40B4-BE49-F238E27FC236}">
                <a16:creationId xmlns:a16="http://schemas.microsoft.com/office/drawing/2014/main" id="{219976A3-00B8-89C0-9F08-0D1646822C67}"/>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87488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9F8D228-80BA-BFEB-F492-1CC858A84272}"/>
              </a:ext>
            </a:extLst>
          </p:cNvPr>
          <p:cNvSpPr>
            <a:spLocks noGrp="1"/>
          </p:cNvSpPr>
          <p:nvPr>
            <p:ph type="ftr" sz="quarter" idx="10"/>
          </p:nvPr>
        </p:nvSpPr>
        <p:spPr/>
        <p:txBody>
          <a:bodyPr/>
          <a:lstStyle/>
          <a:p>
            <a:r>
              <a:rPr lang="en-US"/>
              <a:t>The Patmos World Bible Attitudes Survey</a:t>
            </a:r>
            <a:endParaRPr lang="en-GB"/>
          </a:p>
        </p:txBody>
      </p:sp>
      <p:sp>
        <p:nvSpPr>
          <p:cNvPr id="9" name="Slide Number Placeholder 8">
            <a:extLst>
              <a:ext uri="{FF2B5EF4-FFF2-40B4-BE49-F238E27FC236}">
                <a16:creationId xmlns:a16="http://schemas.microsoft.com/office/drawing/2014/main" id="{4FC381A1-705D-9889-FD0B-6002E2D925E1}"/>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5">
            <a:extLst>
              <a:ext uri="{FF2B5EF4-FFF2-40B4-BE49-F238E27FC236}">
                <a16:creationId xmlns:a16="http://schemas.microsoft.com/office/drawing/2014/main" id="{916D8575-C20F-19A2-9015-4815B13FDBC0}"/>
              </a:ext>
            </a:extLst>
          </p:cNvPr>
          <p:cNvSpPr>
            <a:spLocks noGrp="1"/>
          </p:cNvSpPr>
          <p:nvPr>
            <p:ph type="body" sz="quarter" idx="12"/>
          </p:nvPr>
        </p:nvSpPr>
        <p:spPr>
          <a:xfrm>
            <a:off x="892801" y="1800000"/>
            <a:ext cx="4593599" cy="4095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5">
            <a:extLst>
              <a:ext uri="{FF2B5EF4-FFF2-40B4-BE49-F238E27FC236}">
                <a16:creationId xmlns:a16="http://schemas.microsoft.com/office/drawing/2014/main" id="{939AC4A9-0A91-382B-FFA1-E7FE818AFF42}"/>
              </a:ext>
            </a:extLst>
          </p:cNvPr>
          <p:cNvSpPr>
            <a:spLocks noGrp="1"/>
          </p:cNvSpPr>
          <p:nvPr>
            <p:ph type="body" sz="quarter" idx="13"/>
          </p:nvPr>
        </p:nvSpPr>
        <p:spPr>
          <a:xfrm>
            <a:off x="6023066" y="1800000"/>
            <a:ext cx="4593599" cy="4095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a:extLst>
              <a:ext uri="{FF2B5EF4-FFF2-40B4-BE49-F238E27FC236}">
                <a16:creationId xmlns:a16="http://schemas.microsoft.com/office/drawing/2014/main" id="{99104772-57BE-7287-6449-DB6B6E838AFF}"/>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F5CB7E6-2235-339A-DA56-149A36109A7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807801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and Picture (righ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54FEB-FE9A-33CC-7D12-CF4C52336E76}"/>
              </a:ext>
            </a:extLst>
          </p:cNvPr>
          <p:cNvSpPr>
            <a:spLocks noGrp="1"/>
          </p:cNvSpPr>
          <p:nvPr>
            <p:ph type="title" hasCustomPrompt="1"/>
          </p:nvPr>
        </p:nvSpPr>
        <p:spPr>
          <a:xfrm>
            <a:off x="892799" y="1270704"/>
            <a:ext cx="5481387" cy="646331"/>
          </a:xfrm>
        </p:spPr>
        <p:txBody>
          <a:bodyPr/>
          <a:lstStyle>
            <a:lvl1pPr>
              <a:defRPr sz="4200"/>
            </a:lvl1pPr>
          </a:lstStyle>
          <a:p>
            <a:r>
              <a:rPr lang="en-GB"/>
              <a:t>Title</a:t>
            </a:r>
          </a:p>
        </p:txBody>
      </p:sp>
      <p:sp>
        <p:nvSpPr>
          <p:cNvPr id="3" name="Footer Placeholder 2">
            <a:extLst>
              <a:ext uri="{FF2B5EF4-FFF2-40B4-BE49-F238E27FC236}">
                <a16:creationId xmlns:a16="http://schemas.microsoft.com/office/drawing/2014/main" id="{BFCEC370-67C1-5FBA-13B7-5817040C7E7A}"/>
              </a:ext>
            </a:extLst>
          </p:cNvPr>
          <p:cNvSpPr>
            <a:spLocks noGrp="1"/>
          </p:cNvSpPr>
          <p:nvPr>
            <p:ph type="ftr" sz="quarter" idx="10"/>
          </p:nvPr>
        </p:nvSpPr>
        <p:spPr/>
        <p:txBody>
          <a:bodyPr/>
          <a:lstStyle/>
          <a:p>
            <a:r>
              <a:rPr lang="en-US"/>
              <a:t>The Patmos World Bible Attitudes Survey</a:t>
            </a:r>
            <a:endParaRPr lang="en-GB"/>
          </a:p>
        </p:txBody>
      </p:sp>
      <p:sp>
        <p:nvSpPr>
          <p:cNvPr id="4" name="Slide Number Placeholder 3">
            <a:extLst>
              <a:ext uri="{FF2B5EF4-FFF2-40B4-BE49-F238E27FC236}">
                <a16:creationId xmlns:a16="http://schemas.microsoft.com/office/drawing/2014/main" id="{1DF05FA8-EB3A-28C6-B2F6-39F660CC459E}"/>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5">
            <a:extLst>
              <a:ext uri="{FF2B5EF4-FFF2-40B4-BE49-F238E27FC236}">
                <a16:creationId xmlns:a16="http://schemas.microsoft.com/office/drawing/2014/main" id="{1242F36E-A532-AFE2-E6F0-A1FD235A62B3}"/>
              </a:ext>
            </a:extLst>
          </p:cNvPr>
          <p:cNvSpPr>
            <a:spLocks noGrp="1"/>
          </p:cNvSpPr>
          <p:nvPr>
            <p:ph type="body" sz="quarter" idx="12"/>
          </p:nvPr>
        </p:nvSpPr>
        <p:spPr>
          <a:xfrm>
            <a:off x="895350" y="2201779"/>
            <a:ext cx="5481387" cy="3694196"/>
          </a:xfrm>
          <a:noFill/>
        </p:spPr>
        <p:txBody>
          <a:bodyPr/>
          <a:lstStyle>
            <a:lvl1pPr>
              <a:spcAft>
                <a:spcPts val="450"/>
              </a:spcAft>
              <a:defRPr/>
            </a:lvl1pPr>
            <a:lvl3pPr>
              <a:spcBef>
                <a:spcPts val="80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Picture Placeholder 20">
            <a:extLst>
              <a:ext uri="{FF2B5EF4-FFF2-40B4-BE49-F238E27FC236}">
                <a16:creationId xmlns:a16="http://schemas.microsoft.com/office/drawing/2014/main" id="{D7EF1232-39E8-E715-F085-B0AD111B7E60}"/>
              </a:ext>
            </a:extLst>
          </p:cNvPr>
          <p:cNvSpPr>
            <a:spLocks noGrp="1"/>
          </p:cNvSpPr>
          <p:nvPr>
            <p:ph type="pic" sz="quarter" idx="14"/>
          </p:nvPr>
        </p:nvSpPr>
        <p:spPr>
          <a:xfrm>
            <a:off x="7170738" y="1155700"/>
            <a:ext cx="3248025" cy="4378325"/>
          </a:xfrm>
          <a:custGeom>
            <a:avLst/>
            <a:gdLst>
              <a:gd name="connsiteX0" fmla="*/ 3248008 w 3248025"/>
              <a:gd name="connsiteY0" fmla="*/ 0 h 4378325"/>
              <a:gd name="connsiteX1" fmla="*/ 3248025 w 3248025"/>
              <a:gd name="connsiteY1" fmla="*/ 0 h 4378325"/>
              <a:gd name="connsiteX2" fmla="*/ 3248025 w 3248025"/>
              <a:gd name="connsiteY2" fmla="*/ 4003932 h 4378325"/>
              <a:gd name="connsiteX3" fmla="*/ 0 w 3248025"/>
              <a:gd name="connsiteY3" fmla="*/ 4378325 h 4378325"/>
              <a:gd name="connsiteX4" fmla="*/ 0 w 3248025"/>
              <a:gd name="connsiteY4" fmla="*/ 384089 h 4378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8025" h="4378325">
                <a:moveTo>
                  <a:pt x="3248008" y="0"/>
                </a:moveTo>
                <a:lnTo>
                  <a:pt x="3248025" y="0"/>
                </a:lnTo>
                <a:lnTo>
                  <a:pt x="3248025" y="4003932"/>
                </a:lnTo>
                <a:lnTo>
                  <a:pt x="0" y="4378325"/>
                </a:lnTo>
                <a:lnTo>
                  <a:pt x="0" y="384089"/>
                </a:lnTo>
                <a:close/>
              </a:path>
            </a:pathLst>
          </a:custGeom>
          <a:noFill/>
          <a:ln w="50800">
            <a:solidFill>
              <a:schemeClr val="bg1"/>
            </a:solidFill>
            <a:miter lim="800000"/>
          </a:ln>
        </p:spPr>
        <p:txBody>
          <a:bodyPr wrap="square" anchor="ctr" anchorCtr="0">
            <a:noAutofit/>
          </a:bodyPr>
          <a:lstStyle/>
          <a:p>
            <a:r>
              <a:rPr lang="en-US"/>
              <a:t>Click icon to add picture</a:t>
            </a:r>
            <a:endParaRPr lang="en-GB"/>
          </a:p>
        </p:txBody>
      </p:sp>
    </p:spTree>
    <p:extLst>
      <p:ext uri="{BB962C8B-B14F-4D97-AF65-F5344CB8AC3E}">
        <p14:creationId xmlns:p14="http://schemas.microsoft.com/office/powerpoint/2010/main" val="2293295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4B5E7-CDB1-942B-8410-8212DF152BC6}"/>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588CEC44-D52C-2505-1758-72D4565A781F}"/>
              </a:ext>
            </a:extLst>
          </p:cNvPr>
          <p:cNvSpPr>
            <a:spLocks noGrp="1"/>
          </p:cNvSpPr>
          <p:nvPr>
            <p:ph type="ftr" sz="quarter" idx="10"/>
          </p:nvPr>
        </p:nvSpPr>
        <p:spPr/>
        <p:txBody>
          <a:bodyPr/>
          <a:lstStyle/>
          <a:p>
            <a:r>
              <a:rPr lang="en-GB"/>
              <a:t>The Patmos Initiative overview</a:t>
            </a:r>
          </a:p>
        </p:txBody>
      </p:sp>
      <p:sp>
        <p:nvSpPr>
          <p:cNvPr id="4" name="Slide Number Placeholder 3">
            <a:extLst>
              <a:ext uri="{FF2B5EF4-FFF2-40B4-BE49-F238E27FC236}">
                <a16:creationId xmlns:a16="http://schemas.microsoft.com/office/drawing/2014/main" id="{DBC064C3-EBC1-5554-1229-3A72D3CC0415}"/>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5" name="Text Placeholder 5">
            <a:extLst>
              <a:ext uri="{FF2B5EF4-FFF2-40B4-BE49-F238E27FC236}">
                <a16:creationId xmlns:a16="http://schemas.microsoft.com/office/drawing/2014/main" id="{C56992B2-58DA-86B9-28C7-BAF758C76C60}"/>
              </a:ext>
            </a:extLst>
          </p:cNvPr>
          <p:cNvSpPr>
            <a:spLocks noGrp="1"/>
          </p:cNvSpPr>
          <p:nvPr>
            <p:ph type="body" sz="quarter" idx="12"/>
          </p:nvPr>
        </p:nvSpPr>
        <p:spPr>
          <a:xfrm>
            <a:off x="892801" y="1800000"/>
            <a:ext cx="9723864" cy="4095975"/>
          </a:xfrm>
        </p:spPr>
        <p:txBody>
          <a:bodyPr numCol="2" spcCol="892800">
            <a:noAutofit/>
          </a:bodyPr>
          <a:lstStyle>
            <a:lvl1pPr marL="457200" indent="-457200">
              <a:buFont typeface="+mj-lt"/>
              <a:buAutoNum type="arabicPeriod"/>
              <a:defRPr sz="1600">
                <a:latin typeface="+mn-lt"/>
              </a:defRPr>
            </a:lvl1pPr>
            <a:lvl2pPr marL="457200" indent="0">
              <a:buNone/>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9" name="Straight Connector 8">
            <a:extLst>
              <a:ext uri="{FF2B5EF4-FFF2-40B4-BE49-F238E27FC236}">
                <a16:creationId xmlns:a16="http://schemas.microsoft.com/office/drawing/2014/main" id="{19A716FB-8E3A-03B4-0347-97A4983A551E}"/>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42521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Picture (right, no bor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54FEB-FE9A-33CC-7D12-CF4C52336E76}"/>
              </a:ext>
            </a:extLst>
          </p:cNvPr>
          <p:cNvSpPr>
            <a:spLocks noGrp="1"/>
          </p:cNvSpPr>
          <p:nvPr>
            <p:ph type="title" hasCustomPrompt="1"/>
          </p:nvPr>
        </p:nvSpPr>
        <p:spPr>
          <a:xfrm>
            <a:off x="892799" y="1270704"/>
            <a:ext cx="5481387" cy="646331"/>
          </a:xfrm>
        </p:spPr>
        <p:txBody>
          <a:bodyPr/>
          <a:lstStyle>
            <a:lvl1pPr>
              <a:defRPr sz="4200"/>
            </a:lvl1pPr>
          </a:lstStyle>
          <a:p>
            <a:r>
              <a:rPr lang="en-GB"/>
              <a:t>Title</a:t>
            </a:r>
          </a:p>
        </p:txBody>
      </p:sp>
      <p:sp>
        <p:nvSpPr>
          <p:cNvPr id="3" name="Footer Placeholder 2">
            <a:extLst>
              <a:ext uri="{FF2B5EF4-FFF2-40B4-BE49-F238E27FC236}">
                <a16:creationId xmlns:a16="http://schemas.microsoft.com/office/drawing/2014/main" id="{BFCEC370-67C1-5FBA-13B7-5817040C7E7A}"/>
              </a:ext>
            </a:extLst>
          </p:cNvPr>
          <p:cNvSpPr>
            <a:spLocks noGrp="1"/>
          </p:cNvSpPr>
          <p:nvPr>
            <p:ph type="ftr" sz="quarter" idx="10"/>
          </p:nvPr>
        </p:nvSpPr>
        <p:spPr/>
        <p:txBody>
          <a:bodyPr/>
          <a:lstStyle/>
          <a:p>
            <a:r>
              <a:rPr lang="en-US"/>
              <a:t>The Patmos World Bible Attitudes Survey</a:t>
            </a:r>
            <a:endParaRPr lang="en-GB"/>
          </a:p>
        </p:txBody>
      </p:sp>
      <p:sp>
        <p:nvSpPr>
          <p:cNvPr id="4" name="Slide Number Placeholder 3">
            <a:extLst>
              <a:ext uri="{FF2B5EF4-FFF2-40B4-BE49-F238E27FC236}">
                <a16:creationId xmlns:a16="http://schemas.microsoft.com/office/drawing/2014/main" id="{1DF05FA8-EB3A-28C6-B2F6-39F660CC459E}"/>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5">
            <a:extLst>
              <a:ext uri="{FF2B5EF4-FFF2-40B4-BE49-F238E27FC236}">
                <a16:creationId xmlns:a16="http://schemas.microsoft.com/office/drawing/2014/main" id="{1242F36E-A532-AFE2-E6F0-A1FD235A62B3}"/>
              </a:ext>
            </a:extLst>
          </p:cNvPr>
          <p:cNvSpPr>
            <a:spLocks noGrp="1"/>
          </p:cNvSpPr>
          <p:nvPr>
            <p:ph type="body" sz="quarter" idx="12"/>
          </p:nvPr>
        </p:nvSpPr>
        <p:spPr>
          <a:xfrm>
            <a:off x="895350" y="2201779"/>
            <a:ext cx="5481387" cy="3694196"/>
          </a:xfrm>
          <a:noFill/>
        </p:spPr>
        <p:txBody>
          <a:bodyPr/>
          <a:lstStyle>
            <a:lvl1pPr>
              <a:spcAft>
                <a:spcPts val="450"/>
              </a:spcAft>
              <a:defRPr/>
            </a:lvl1pPr>
            <a:lvl3pPr>
              <a:spcBef>
                <a:spcPts val="80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6">
            <a:extLst>
              <a:ext uri="{FF2B5EF4-FFF2-40B4-BE49-F238E27FC236}">
                <a16:creationId xmlns:a16="http://schemas.microsoft.com/office/drawing/2014/main" id="{0E5EEF46-1DFA-56F6-946A-9B70455136D9}"/>
              </a:ext>
            </a:extLst>
          </p:cNvPr>
          <p:cNvSpPr>
            <a:spLocks noGrp="1"/>
          </p:cNvSpPr>
          <p:nvPr>
            <p:ph type="pic" sz="quarter" idx="15"/>
          </p:nvPr>
        </p:nvSpPr>
        <p:spPr>
          <a:xfrm>
            <a:off x="7170738" y="1270000"/>
            <a:ext cx="3262312" cy="4625975"/>
          </a:xfrm>
        </p:spPr>
        <p:txBody>
          <a:bodyPr/>
          <a:lstStyle/>
          <a:p>
            <a:r>
              <a:rPr lang="en-US"/>
              <a:t>Click icon to add picture</a:t>
            </a:r>
            <a:endParaRPr lang="en-GB"/>
          </a:p>
        </p:txBody>
      </p:sp>
    </p:spTree>
    <p:extLst>
      <p:ext uri="{BB962C8B-B14F-4D97-AF65-F5344CB8AC3E}">
        <p14:creationId xmlns:p14="http://schemas.microsoft.com/office/powerpoint/2010/main" val="115870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and Picture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54FEB-FE9A-33CC-7D12-CF4C52336E76}"/>
              </a:ext>
            </a:extLst>
          </p:cNvPr>
          <p:cNvSpPr>
            <a:spLocks noGrp="1"/>
          </p:cNvSpPr>
          <p:nvPr>
            <p:ph type="title" hasCustomPrompt="1"/>
          </p:nvPr>
        </p:nvSpPr>
        <p:spPr>
          <a:xfrm>
            <a:off x="4945035" y="1270704"/>
            <a:ext cx="5481387" cy="646331"/>
          </a:xfrm>
        </p:spPr>
        <p:txBody>
          <a:bodyPr/>
          <a:lstStyle>
            <a:lvl1pPr>
              <a:defRPr sz="4200"/>
            </a:lvl1pPr>
          </a:lstStyle>
          <a:p>
            <a:r>
              <a:rPr lang="en-GB"/>
              <a:t>Title</a:t>
            </a:r>
          </a:p>
        </p:txBody>
      </p:sp>
      <p:sp>
        <p:nvSpPr>
          <p:cNvPr id="3" name="Footer Placeholder 2">
            <a:extLst>
              <a:ext uri="{FF2B5EF4-FFF2-40B4-BE49-F238E27FC236}">
                <a16:creationId xmlns:a16="http://schemas.microsoft.com/office/drawing/2014/main" id="{BFCEC370-67C1-5FBA-13B7-5817040C7E7A}"/>
              </a:ext>
            </a:extLst>
          </p:cNvPr>
          <p:cNvSpPr>
            <a:spLocks noGrp="1"/>
          </p:cNvSpPr>
          <p:nvPr>
            <p:ph type="ftr" sz="quarter" idx="10"/>
          </p:nvPr>
        </p:nvSpPr>
        <p:spPr/>
        <p:txBody>
          <a:bodyPr/>
          <a:lstStyle/>
          <a:p>
            <a:r>
              <a:rPr lang="en-US"/>
              <a:t>The Patmos World Bible Attitudes Survey</a:t>
            </a:r>
            <a:endParaRPr lang="en-GB"/>
          </a:p>
        </p:txBody>
      </p:sp>
      <p:sp>
        <p:nvSpPr>
          <p:cNvPr id="4" name="Slide Number Placeholder 3">
            <a:extLst>
              <a:ext uri="{FF2B5EF4-FFF2-40B4-BE49-F238E27FC236}">
                <a16:creationId xmlns:a16="http://schemas.microsoft.com/office/drawing/2014/main" id="{1DF05FA8-EB3A-28C6-B2F6-39F660CC459E}"/>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5">
            <a:extLst>
              <a:ext uri="{FF2B5EF4-FFF2-40B4-BE49-F238E27FC236}">
                <a16:creationId xmlns:a16="http://schemas.microsoft.com/office/drawing/2014/main" id="{1242F36E-A532-AFE2-E6F0-A1FD235A62B3}"/>
              </a:ext>
            </a:extLst>
          </p:cNvPr>
          <p:cNvSpPr>
            <a:spLocks noGrp="1"/>
          </p:cNvSpPr>
          <p:nvPr>
            <p:ph type="body" sz="quarter" idx="12"/>
          </p:nvPr>
        </p:nvSpPr>
        <p:spPr>
          <a:xfrm>
            <a:off x="4947586" y="2201779"/>
            <a:ext cx="5481387" cy="3694196"/>
          </a:xfrm>
          <a:noFill/>
        </p:spPr>
        <p:txBody>
          <a:bodyPr/>
          <a:lstStyle>
            <a:lvl1pPr>
              <a:spcAft>
                <a:spcPts val="450"/>
              </a:spcAft>
              <a:defRPr/>
            </a:lvl1pPr>
            <a:lvl3pPr>
              <a:spcBef>
                <a:spcPts val="80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Picture Placeholder 20">
            <a:extLst>
              <a:ext uri="{FF2B5EF4-FFF2-40B4-BE49-F238E27FC236}">
                <a16:creationId xmlns:a16="http://schemas.microsoft.com/office/drawing/2014/main" id="{D7EF1232-39E8-E715-F085-B0AD111B7E60}"/>
              </a:ext>
            </a:extLst>
          </p:cNvPr>
          <p:cNvSpPr>
            <a:spLocks noGrp="1"/>
          </p:cNvSpPr>
          <p:nvPr>
            <p:ph type="pic" sz="quarter" idx="14"/>
          </p:nvPr>
        </p:nvSpPr>
        <p:spPr>
          <a:xfrm>
            <a:off x="895350" y="1155700"/>
            <a:ext cx="3248025" cy="4378325"/>
          </a:xfrm>
          <a:custGeom>
            <a:avLst/>
            <a:gdLst>
              <a:gd name="connsiteX0" fmla="*/ 3248008 w 3248025"/>
              <a:gd name="connsiteY0" fmla="*/ 0 h 4378325"/>
              <a:gd name="connsiteX1" fmla="*/ 3248025 w 3248025"/>
              <a:gd name="connsiteY1" fmla="*/ 0 h 4378325"/>
              <a:gd name="connsiteX2" fmla="*/ 3248025 w 3248025"/>
              <a:gd name="connsiteY2" fmla="*/ 4003932 h 4378325"/>
              <a:gd name="connsiteX3" fmla="*/ 0 w 3248025"/>
              <a:gd name="connsiteY3" fmla="*/ 4378325 h 4378325"/>
              <a:gd name="connsiteX4" fmla="*/ 0 w 3248025"/>
              <a:gd name="connsiteY4" fmla="*/ 384089 h 4378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8025" h="4378325">
                <a:moveTo>
                  <a:pt x="3248008" y="0"/>
                </a:moveTo>
                <a:lnTo>
                  <a:pt x="3248025" y="0"/>
                </a:lnTo>
                <a:lnTo>
                  <a:pt x="3248025" y="4003932"/>
                </a:lnTo>
                <a:lnTo>
                  <a:pt x="0" y="4378325"/>
                </a:lnTo>
                <a:lnTo>
                  <a:pt x="0" y="384089"/>
                </a:lnTo>
                <a:close/>
              </a:path>
            </a:pathLst>
          </a:custGeom>
          <a:noFill/>
          <a:ln w="50800">
            <a:solidFill>
              <a:schemeClr val="bg1"/>
            </a:solidFill>
          </a:ln>
        </p:spPr>
        <p:txBody>
          <a:bodyPr wrap="square" anchor="ctr" anchorCtr="0">
            <a:noAutofit/>
          </a:bodyPr>
          <a:lstStyle/>
          <a:p>
            <a:r>
              <a:rPr lang="en-US"/>
              <a:t>Click icon to add picture</a:t>
            </a:r>
            <a:endParaRPr lang="en-GB"/>
          </a:p>
        </p:txBody>
      </p:sp>
      <p:cxnSp>
        <p:nvCxnSpPr>
          <p:cNvPr id="5" name="Straight Connector 4">
            <a:extLst>
              <a:ext uri="{FF2B5EF4-FFF2-40B4-BE49-F238E27FC236}">
                <a16:creationId xmlns:a16="http://schemas.microsoft.com/office/drawing/2014/main" id="{9AD0C9D1-0BFD-D8BA-8ACD-2DF4970C10E0}"/>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00719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and Picture (left, no bor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54FEB-FE9A-33CC-7D12-CF4C52336E76}"/>
              </a:ext>
            </a:extLst>
          </p:cNvPr>
          <p:cNvSpPr>
            <a:spLocks noGrp="1"/>
          </p:cNvSpPr>
          <p:nvPr>
            <p:ph type="title" hasCustomPrompt="1"/>
          </p:nvPr>
        </p:nvSpPr>
        <p:spPr>
          <a:xfrm>
            <a:off x="4945035" y="1270704"/>
            <a:ext cx="5481387" cy="646331"/>
          </a:xfrm>
        </p:spPr>
        <p:txBody>
          <a:bodyPr/>
          <a:lstStyle>
            <a:lvl1pPr>
              <a:defRPr sz="4200"/>
            </a:lvl1pPr>
          </a:lstStyle>
          <a:p>
            <a:r>
              <a:rPr lang="en-GB"/>
              <a:t>Title</a:t>
            </a:r>
          </a:p>
        </p:txBody>
      </p:sp>
      <p:sp>
        <p:nvSpPr>
          <p:cNvPr id="3" name="Footer Placeholder 2">
            <a:extLst>
              <a:ext uri="{FF2B5EF4-FFF2-40B4-BE49-F238E27FC236}">
                <a16:creationId xmlns:a16="http://schemas.microsoft.com/office/drawing/2014/main" id="{BFCEC370-67C1-5FBA-13B7-5817040C7E7A}"/>
              </a:ext>
            </a:extLst>
          </p:cNvPr>
          <p:cNvSpPr>
            <a:spLocks noGrp="1"/>
          </p:cNvSpPr>
          <p:nvPr>
            <p:ph type="ftr" sz="quarter" idx="10"/>
          </p:nvPr>
        </p:nvSpPr>
        <p:spPr/>
        <p:txBody>
          <a:bodyPr/>
          <a:lstStyle/>
          <a:p>
            <a:r>
              <a:rPr lang="en-US"/>
              <a:t>The Patmos World Bible Attitudes Survey</a:t>
            </a:r>
            <a:endParaRPr lang="en-GB"/>
          </a:p>
        </p:txBody>
      </p:sp>
      <p:sp>
        <p:nvSpPr>
          <p:cNvPr id="4" name="Slide Number Placeholder 3">
            <a:extLst>
              <a:ext uri="{FF2B5EF4-FFF2-40B4-BE49-F238E27FC236}">
                <a16:creationId xmlns:a16="http://schemas.microsoft.com/office/drawing/2014/main" id="{1DF05FA8-EB3A-28C6-B2F6-39F660CC459E}"/>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5">
            <a:extLst>
              <a:ext uri="{FF2B5EF4-FFF2-40B4-BE49-F238E27FC236}">
                <a16:creationId xmlns:a16="http://schemas.microsoft.com/office/drawing/2014/main" id="{1242F36E-A532-AFE2-E6F0-A1FD235A62B3}"/>
              </a:ext>
            </a:extLst>
          </p:cNvPr>
          <p:cNvSpPr>
            <a:spLocks noGrp="1"/>
          </p:cNvSpPr>
          <p:nvPr>
            <p:ph type="body" sz="quarter" idx="12"/>
          </p:nvPr>
        </p:nvSpPr>
        <p:spPr>
          <a:xfrm>
            <a:off x="4947586" y="2201779"/>
            <a:ext cx="5481387" cy="3694196"/>
          </a:xfrm>
          <a:noFill/>
        </p:spPr>
        <p:txBody>
          <a:bodyPr/>
          <a:lstStyle>
            <a:lvl1pPr>
              <a:spcAft>
                <a:spcPts val="450"/>
              </a:spcAft>
              <a:defRPr/>
            </a:lvl1pPr>
            <a:lvl3pPr>
              <a:spcBef>
                <a:spcPts val="80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4BC4DC3F-04E3-F7B7-C759-93EF71C3A63F}"/>
              </a:ext>
            </a:extLst>
          </p:cNvPr>
          <p:cNvSpPr>
            <a:spLocks noGrp="1"/>
          </p:cNvSpPr>
          <p:nvPr>
            <p:ph type="pic" sz="quarter" idx="15"/>
          </p:nvPr>
        </p:nvSpPr>
        <p:spPr>
          <a:xfrm>
            <a:off x="895350" y="1270704"/>
            <a:ext cx="3262313" cy="4625271"/>
          </a:xfrm>
        </p:spPr>
        <p:txBody>
          <a:bodyPr/>
          <a:lstStyle/>
          <a:p>
            <a:r>
              <a:rPr lang="en-US"/>
              <a:t>Click icon to add picture</a:t>
            </a:r>
            <a:endParaRPr lang="en-GB"/>
          </a:p>
        </p:txBody>
      </p:sp>
    </p:spTree>
    <p:extLst>
      <p:ext uri="{BB962C8B-B14F-4D97-AF65-F5344CB8AC3E}">
        <p14:creationId xmlns:p14="http://schemas.microsoft.com/office/powerpoint/2010/main" val="21910510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and picture with quotes">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FCEC370-67C1-5FBA-13B7-5817040C7E7A}"/>
              </a:ext>
            </a:extLst>
          </p:cNvPr>
          <p:cNvSpPr>
            <a:spLocks noGrp="1"/>
          </p:cNvSpPr>
          <p:nvPr>
            <p:ph type="ftr" sz="quarter" idx="10"/>
          </p:nvPr>
        </p:nvSpPr>
        <p:spPr/>
        <p:txBody>
          <a:bodyPr/>
          <a:lstStyle/>
          <a:p>
            <a:r>
              <a:rPr lang="en-US"/>
              <a:t>The Patmos World Bible Attitudes Survey</a:t>
            </a:r>
            <a:endParaRPr lang="en-GB"/>
          </a:p>
        </p:txBody>
      </p:sp>
      <p:sp>
        <p:nvSpPr>
          <p:cNvPr id="4" name="Slide Number Placeholder 3">
            <a:extLst>
              <a:ext uri="{FF2B5EF4-FFF2-40B4-BE49-F238E27FC236}">
                <a16:creationId xmlns:a16="http://schemas.microsoft.com/office/drawing/2014/main" id="{1DF05FA8-EB3A-28C6-B2F6-39F660CC459E}"/>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5">
            <a:extLst>
              <a:ext uri="{FF2B5EF4-FFF2-40B4-BE49-F238E27FC236}">
                <a16:creationId xmlns:a16="http://schemas.microsoft.com/office/drawing/2014/main" id="{1242F36E-A532-AFE2-E6F0-A1FD235A62B3}"/>
              </a:ext>
            </a:extLst>
          </p:cNvPr>
          <p:cNvSpPr>
            <a:spLocks noGrp="1"/>
          </p:cNvSpPr>
          <p:nvPr>
            <p:ph type="body" sz="quarter" idx="12"/>
          </p:nvPr>
        </p:nvSpPr>
        <p:spPr>
          <a:xfrm>
            <a:off x="5810250" y="1724027"/>
            <a:ext cx="4618723" cy="4171948"/>
          </a:xfrm>
          <a:noFill/>
        </p:spPr>
        <p:txBody>
          <a:bodyPr/>
          <a:lstStyle>
            <a:lvl2pPr marL="0" indent="0">
              <a:spcBef>
                <a:spcPts val="0"/>
              </a:spcBef>
              <a:spcAft>
                <a:spcPts val="1800"/>
              </a:spcAft>
              <a:buNone/>
              <a:defRPr sz="2200">
                <a:latin typeface="+mj-lt"/>
              </a:defRPr>
            </a:lvl2pPr>
            <a:lvl3pPr marL="0" indent="0">
              <a:spcAft>
                <a:spcPts val="500"/>
              </a:spcAft>
              <a:buNone/>
              <a:defRPr i="1"/>
            </a:lvl3pPr>
            <a:lvl4pPr marL="0" indent="0">
              <a:spcBef>
                <a:spcPts val="0"/>
              </a:spcBef>
              <a:buNone/>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4">
            <a:extLst>
              <a:ext uri="{FF2B5EF4-FFF2-40B4-BE49-F238E27FC236}">
                <a16:creationId xmlns:a16="http://schemas.microsoft.com/office/drawing/2014/main" id="{9AD0C9D1-0BFD-D8BA-8ACD-2DF4970C10E0}"/>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4BC4DC3F-04E3-F7B7-C759-93EF71C3A63F}"/>
              </a:ext>
            </a:extLst>
          </p:cNvPr>
          <p:cNvSpPr>
            <a:spLocks noGrp="1"/>
          </p:cNvSpPr>
          <p:nvPr>
            <p:ph type="pic" sz="quarter" idx="15"/>
          </p:nvPr>
        </p:nvSpPr>
        <p:spPr>
          <a:xfrm>
            <a:off x="895350" y="1724026"/>
            <a:ext cx="4476750" cy="4171949"/>
          </a:xfrm>
        </p:spPr>
        <p:txBody>
          <a:bodyPr/>
          <a:lstStyle/>
          <a:p>
            <a:r>
              <a:rPr lang="en-US"/>
              <a:t>Click icon to add picture</a:t>
            </a:r>
            <a:endParaRPr lang="en-GB"/>
          </a:p>
        </p:txBody>
      </p:sp>
      <p:sp>
        <p:nvSpPr>
          <p:cNvPr id="13" name="Title 12">
            <a:extLst>
              <a:ext uri="{FF2B5EF4-FFF2-40B4-BE49-F238E27FC236}">
                <a16:creationId xmlns:a16="http://schemas.microsoft.com/office/drawing/2014/main" id="{8FF803BC-049B-14DC-1304-191E4DB3E098}"/>
              </a:ext>
            </a:extLst>
          </p:cNvPr>
          <p:cNvSpPr>
            <a:spLocks noGrp="1"/>
          </p:cNvSpPr>
          <p:nvPr>
            <p:ph type="title"/>
          </p:nvPr>
        </p:nvSpPr>
        <p:spPr>
          <a:xfrm>
            <a:off x="892800" y="860296"/>
            <a:ext cx="9723865" cy="646331"/>
          </a:xfrm>
        </p:spPr>
        <p:txBody>
          <a:bodyPr/>
          <a:lstStyle>
            <a:lvl1pPr>
              <a:defRPr sz="4200"/>
            </a:lvl1pPr>
          </a:lstStyle>
          <a:p>
            <a:r>
              <a:rPr lang="en-US"/>
              <a:t>Click to edit Master title style</a:t>
            </a:r>
            <a:endParaRPr lang="en-GB"/>
          </a:p>
        </p:txBody>
      </p:sp>
    </p:spTree>
    <p:extLst>
      <p:ext uri="{BB962C8B-B14F-4D97-AF65-F5344CB8AC3E}">
        <p14:creationId xmlns:p14="http://schemas.microsoft.com/office/powerpoint/2010/main" val="940418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and picture with quotes (framed)">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FCEC370-67C1-5FBA-13B7-5817040C7E7A}"/>
              </a:ext>
            </a:extLst>
          </p:cNvPr>
          <p:cNvSpPr>
            <a:spLocks noGrp="1"/>
          </p:cNvSpPr>
          <p:nvPr>
            <p:ph type="ftr" sz="quarter" idx="10"/>
          </p:nvPr>
        </p:nvSpPr>
        <p:spPr/>
        <p:txBody>
          <a:bodyPr/>
          <a:lstStyle/>
          <a:p>
            <a:r>
              <a:rPr lang="en-US"/>
              <a:t>The Patmos World Bible Attitudes Survey</a:t>
            </a:r>
            <a:endParaRPr lang="en-GB"/>
          </a:p>
        </p:txBody>
      </p:sp>
      <p:sp>
        <p:nvSpPr>
          <p:cNvPr id="4" name="Slide Number Placeholder 3">
            <a:extLst>
              <a:ext uri="{FF2B5EF4-FFF2-40B4-BE49-F238E27FC236}">
                <a16:creationId xmlns:a16="http://schemas.microsoft.com/office/drawing/2014/main" id="{1DF05FA8-EB3A-28C6-B2F6-39F660CC459E}"/>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11" name="Text Placeholder 10">
            <a:extLst>
              <a:ext uri="{FF2B5EF4-FFF2-40B4-BE49-F238E27FC236}">
                <a16:creationId xmlns:a16="http://schemas.microsoft.com/office/drawing/2014/main" id="{99FA198D-4BC7-0018-CD66-4494A6696639}"/>
              </a:ext>
            </a:extLst>
          </p:cNvPr>
          <p:cNvSpPr>
            <a:spLocks noGrp="1"/>
          </p:cNvSpPr>
          <p:nvPr>
            <p:ph type="body" sz="quarter" idx="12"/>
          </p:nvPr>
        </p:nvSpPr>
        <p:spPr>
          <a:xfrm>
            <a:off x="2247900" y="1506626"/>
            <a:ext cx="8181073" cy="4560795"/>
          </a:xfrm>
          <a:custGeom>
            <a:avLst/>
            <a:gdLst>
              <a:gd name="connsiteX0" fmla="*/ 8181073 w 8181073"/>
              <a:gd name="connsiteY0" fmla="*/ 0 h 4560795"/>
              <a:gd name="connsiteX1" fmla="*/ 8181073 w 8181073"/>
              <a:gd name="connsiteY1" fmla="*/ 3844749 h 4560795"/>
              <a:gd name="connsiteX2" fmla="*/ 0 w 8181073"/>
              <a:gd name="connsiteY2" fmla="*/ 4560795 h 4560795"/>
              <a:gd name="connsiteX3" fmla="*/ 0 w 8181073"/>
              <a:gd name="connsiteY3" fmla="*/ 716046 h 4560795"/>
            </a:gdLst>
            <a:ahLst/>
            <a:cxnLst>
              <a:cxn ang="0">
                <a:pos x="connsiteX0" y="connsiteY0"/>
              </a:cxn>
              <a:cxn ang="0">
                <a:pos x="connsiteX1" y="connsiteY1"/>
              </a:cxn>
              <a:cxn ang="0">
                <a:pos x="connsiteX2" y="connsiteY2"/>
              </a:cxn>
              <a:cxn ang="0">
                <a:pos x="connsiteX3" y="connsiteY3"/>
              </a:cxn>
            </a:cxnLst>
            <a:rect l="l" t="t" r="r" b="b"/>
            <a:pathLst>
              <a:path w="8181073" h="4560795">
                <a:moveTo>
                  <a:pt x="8181073" y="0"/>
                </a:moveTo>
                <a:lnTo>
                  <a:pt x="8181073" y="3844749"/>
                </a:lnTo>
                <a:lnTo>
                  <a:pt x="0" y="4560795"/>
                </a:lnTo>
                <a:lnTo>
                  <a:pt x="0" y="716046"/>
                </a:lnTo>
                <a:close/>
              </a:path>
            </a:pathLst>
          </a:custGeom>
          <a:solidFill>
            <a:schemeClr val="accent1"/>
          </a:solidFill>
        </p:spPr>
        <p:txBody>
          <a:bodyPr wrap="square" lIns="3168000" tIns="756000" rIns="72000" bIns="144000">
            <a:noAutofit/>
          </a:bodyPr>
          <a:lstStyle>
            <a:lvl2pPr marL="0" indent="0">
              <a:spcBef>
                <a:spcPts val="0"/>
              </a:spcBef>
              <a:spcAft>
                <a:spcPts val="1800"/>
              </a:spcAft>
              <a:buNone/>
              <a:defRPr sz="2200">
                <a:latin typeface="+mj-lt"/>
              </a:defRPr>
            </a:lvl2pPr>
            <a:lvl3pPr marL="0" indent="0">
              <a:spcAft>
                <a:spcPts val="500"/>
              </a:spcAft>
              <a:buNone/>
              <a:defRPr i="1"/>
            </a:lvl3pPr>
            <a:lvl4pPr marL="0" indent="0">
              <a:spcBef>
                <a:spcPts val="0"/>
              </a:spcBef>
              <a:buNone/>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4">
            <a:extLst>
              <a:ext uri="{FF2B5EF4-FFF2-40B4-BE49-F238E27FC236}">
                <a16:creationId xmlns:a16="http://schemas.microsoft.com/office/drawing/2014/main" id="{9AD0C9D1-0BFD-D8BA-8ACD-2DF4970C10E0}"/>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4BC4DC3F-04E3-F7B7-C759-93EF71C3A63F}"/>
              </a:ext>
            </a:extLst>
          </p:cNvPr>
          <p:cNvSpPr>
            <a:spLocks noGrp="1"/>
          </p:cNvSpPr>
          <p:nvPr>
            <p:ph type="pic" sz="quarter" idx="15"/>
          </p:nvPr>
        </p:nvSpPr>
        <p:spPr>
          <a:xfrm>
            <a:off x="1347738" y="2271568"/>
            <a:ext cx="3703292" cy="3451152"/>
          </a:xfrm>
        </p:spPr>
        <p:txBody>
          <a:bodyPr/>
          <a:lstStyle/>
          <a:p>
            <a:r>
              <a:rPr lang="en-US"/>
              <a:t>Click icon to add picture</a:t>
            </a:r>
            <a:endParaRPr lang="en-GB"/>
          </a:p>
        </p:txBody>
      </p:sp>
      <p:sp>
        <p:nvSpPr>
          <p:cNvPr id="13" name="Title 12">
            <a:extLst>
              <a:ext uri="{FF2B5EF4-FFF2-40B4-BE49-F238E27FC236}">
                <a16:creationId xmlns:a16="http://schemas.microsoft.com/office/drawing/2014/main" id="{8FF803BC-049B-14DC-1304-191E4DB3E098}"/>
              </a:ext>
            </a:extLst>
          </p:cNvPr>
          <p:cNvSpPr>
            <a:spLocks noGrp="1"/>
          </p:cNvSpPr>
          <p:nvPr>
            <p:ph type="title"/>
          </p:nvPr>
        </p:nvSpPr>
        <p:spPr>
          <a:xfrm>
            <a:off x="892800" y="860296"/>
            <a:ext cx="9723865" cy="646331"/>
          </a:xfrm>
        </p:spPr>
        <p:txBody>
          <a:bodyPr/>
          <a:lstStyle>
            <a:lvl1pPr>
              <a:defRPr sz="4200"/>
            </a:lvl1pPr>
          </a:lstStyle>
          <a:p>
            <a:r>
              <a:rPr lang="en-US"/>
              <a:t>Click to edit Master title style</a:t>
            </a:r>
            <a:endParaRPr lang="en-GB"/>
          </a:p>
        </p:txBody>
      </p:sp>
    </p:spTree>
    <p:extLst>
      <p:ext uri="{BB962C8B-B14F-4D97-AF65-F5344CB8AC3E}">
        <p14:creationId xmlns:p14="http://schemas.microsoft.com/office/powerpoint/2010/main" val="22405063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estion">
    <p:bg>
      <p:bgPr>
        <a:solidFill>
          <a:srgbClr val="D7F087"/>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0955FF6-4DA9-1FE2-7BB6-7E2AABC78BBA}"/>
              </a:ext>
            </a:extLst>
          </p:cNvPr>
          <p:cNvSpPr>
            <a:spLocks noGrp="1"/>
          </p:cNvSpPr>
          <p:nvPr>
            <p:ph type="ftr" sz="quarter" idx="10"/>
          </p:nvPr>
        </p:nvSpPr>
        <p:spPr/>
        <p:txBody>
          <a:bodyPr/>
          <a:lstStyle/>
          <a:p>
            <a:r>
              <a:rPr lang="en-US"/>
              <a:t>The Patmos World Bible Attitudes Survey</a:t>
            </a:r>
            <a:endParaRPr lang="en-GB"/>
          </a:p>
        </p:txBody>
      </p:sp>
      <p:sp>
        <p:nvSpPr>
          <p:cNvPr id="4" name="Slide Number Placeholder 3">
            <a:extLst>
              <a:ext uri="{FF2B5EF4-FFF2-40B4-BE49-F238E27FC236}">
                <a16:creationId xmlns:a16="http://schemas.microsoft.com/office/drawing/2014/main" id="{55C9BBCD-98BD-C146-59D3-FB9A6538B7AF}"/>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11" name="Text Placeholder 10">
            <a:extLst>
              <a:ext uri="{FF2B5EF4-FFF2-40B4-BE49-F238E27FC236}">
                <a16:creationId xmlns:a16="http://schemas.microsoft.com/office/drawing/2014/main" id="{4716BF36-878A-D13A-05FA-31832C9685D0}"/>
              </a:ext>
            </a:extLst>
          </p:cNvPr>
          <p:cNvSpPr>
            <a:spLocks noGrp="1"/>
          </p:cNvSpPr>
          <p:nvPr>
            <p:ph type="body" sz="quarter" idx="12"/>
          </p:nvPr>
        </p:nvSpPr>
        <p:spPr>
          <a:xfrm>
            <a:off x="3400425" y="1095375"/>
            <a:ext cx="5505450" cy="4419600"/>
          </a:xfrm>
          <a:custGeom>
            <a:avLst/>
            <a:gdLst>
              <a:gd name="connsiteX0" fmla="*/ 5505449 w 5505450"/>
              <a:gd name="connsiteY0" fmla="*/ 0 h 4419600"/>
              <a:gd name="connsiteX1" fmla="*/ 5505450 w 5505450"/>
              <a:gd name="connsiteY1" fmla="*/ 0 h 4419600"/>
              <a:gd name="connsiteX2" fmla="*/ 5505450 w 5505450"/>
              <a:gd name="connsiteY2" fmla="*/ 3861480 h 4419600"/>
              <a:gd name="connsiteX3" fmla="*/ 0 w 5505450"/>
              <a:gd name="connsiteY3" fmla="*/ 4419600 h 4419600"/>
              <a:gd name="connsiteX4" fmla="*/ 0 w 5505450"/>
              <a:gd name="connsiteY4" fmla="*/ 558120 h 441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5450" h="4419600">
                <a:moveTo>
                  <a:pt x="5505449" y="0"/>
                </a:moveTo>
                <a:lnTo>
                  <a:pt x="5505450" y="0"/>
                </a:lnTo>
                <a:lnTo>
                  <a:pt x="5505450" y="3861480"/>
                </a:lnTo>
                <a:lnTo>
                  <a:pt x="0" y="4419600"/>
                </a:lnTo>
                <a:lnTo>
                  <a:pt x="0" y="558120"/>
                </a:lnTo>
                <a:close/>
              </a:path>
            </a:pathLst>
          </a:custGeom>
          <a:solidFill>
            <a:srgbClr val="005F4B"/>
          </a:solidFill>
          <a:ln w="50800">
            <a:solidFill>
              <a:schemeClr val="bg1"/>
            </a:solidFill>
            <a:miter lim="800000"/>
          </a:ln>
        </p:spPr>
        <p:txBody>
          <a:bodyPr wrap="square" lIns="468000" tIns="1980000" rIns="468000" bIns="288000">
            <a:noAutofit/>
          </a:bodyPr>
          <a:lstStyle>
            <a:lvl1pPr>
              <a:defRPr sz="2600" b="0">
                <a:solidFill>
                  <a:schemeClr val="bg1"/>
                </a:solidFill>
                <a:latin typeface="+mn-lt"/>
              </a:defRPr>
            </a:lvl1pPr>
            <a:lvl2pPr marL="0"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B7D55AC0-BD65-EF90-C189-92466FCA8392}"/>
              </a:ext>
            </a:extLst>
          </p:cNvPr>
          <p:cNvSpPr>
            <a:spLocks noGrp="1"/>
          </p:cNvSpPr>
          <p:nvPr>
            <p:ph type="title" hasCustomPrompt="1"/>
          </p:nvPr>
        </p:nvSpPr>
        <p:spPr>
          <a:xfrm>
            <a:off x="3400425" y="2064856"/>
            <a:ext cx="5505450" cy="800219"/>
          </a:xfrm>
        </p:spPr>
        <p:txBody>
          <a:bodyPr lIns="72000" rIns="72000"/>
          <a:lstStyle>
            <a:lvl1pPr algn="ctr">
              <a:defRPr sz="5200">
                <a:solidFill>
                  <a:schemeClr val="bg1"/>
                </a:solidFill>
              </a:defRPr>
            </a:lvl1pPr>
          </a:lstStyle>
          <a:p>
            <a:r>
              <a:rPr lang="en-GB"/>
              <a:t>Question #</a:t>
            </a:r>
          </a:p>
        </p:txBody>
      </p:sp>
    </p:spTree>
    <p:extLst>
      <p:ext uri="{BB962C8B-B14F-4D97-AF65-F5344CB8AC3E}">
        <p14:creationId xmlns:p14="http://schemas.microsoft.com/office/powerpoint/2010/main" val="22696257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1E528-230B-C709-E26D-C5A7289B51CF}"/>
              </a:ext>
            </a:extLst>
          </p:cNvPr>
          <p:cNvSpPr>
            <a:spLocks noGrp="1"/>
          </p:cNvSpPr>
          <p:nvPr>
            <p:ph type="title"/>
          </p:nvPr>
        </p:nvSpPr>
        <p:spPr>
          <a:xfrm>
            <a:off x="892800" y="855920"/>
            <a:ext cx="9723865" cy="369332"/>
          </a:xfrm>
        </p:spPr>
        <p:txBody>
          <a:bodyPr/>
          <a:lstStyle>
            <a:lvl1pPr>
              <a:defRPr sz="2400"/>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2ECA202C-7E37-180A-8225-C0E223843B36}"/>
              </a:ext>
            </a:extLst>
          </p:cNvPr>
          <p:cNvSpPr>
            <a:spLocks noGrp="1"/>
          </p:cNvSpPr>
          <p:nvPr>
            <p:ph type="ftr" sz="quarter" idx="10"/>
          </p:nvPr>
        </p:nvSpPr>
        <p:spPr/>
        <p:txBody>
          <a:bodyPr/>
          <a:lstStyle/>
          <a:p>
            <a:r>
              <a:rPr lang="en-US"/>
              <a:t>The Patmos World Bible Attitudes Survey</a:t>
            </a:r>
            <a:endParaRPr lang="en-GB"/>
          </a:p>
        </p:txBody>
      </p:sp>
      <p:sp>
        <p:nvSpPr>
          <p:cNvPr id="4" name="Slide Number Placeholder 3">
            <a:extLst>
              <a:ext uri="{FF2B5EF4-FFF2-40B4-BE49-F238E27FC236}">
                <a16:creationId xmlns:a16="http://schemas.microsoft.com/office/drawing/2014/main" id="{2C04E08C-41B2-1D74-513D-954B5101EC63}"/>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able Placeholder 5">
            <a:extLst>
              <a:ext uri="{FF2B5EF4-FFF2-40B4-BE49-F238E27FC236}">
                <a16:creationId xmlns:a16="http://schemas.microsoft.com/office/drawing/2014/main" id="{95BB3D91-43C9-4F97-44E0-1B9B1BDBD264}"/>
              </a:ext>
            </a:extLst>
          </p:cNvPr>
          <p:cNvSpPr>
            <a:spLocks noGrp="1"/>
          </p:cNvSpPr>
          <p:nvPr>
            <p:ph type="tbl" sz="quarter" idx="12"/>
          </p:nvPr>
        </p:nvSpPr>
        <p:spPr>
          <a:xfrm>
            <a:off x="892801" y="1800000"/>
            <a:ext cx="10394324" cy="4095975"/>
          </a:xfrm>
        </p:spPr>
        <p:txBody>
          <a:bodyPr/>
          <a:lstStyle/>
          <a:p>
            <a:r>
              <a:rPr lang="en-US"/>
              <a:t>Click icon to add table</a:t>
            </a:r>
            <a:endParaRPr lang="en-GB"/>
          </a:p>
        </p:txBody>
      </p:sp>
      <p:cxnSp>
        <p:nvCxnSpPr>
          <p:cNvPr id="5" name="Straight Connector 4">
            <a:extLst>
              <a:ext uri="{FF2B5EF4-FFF2-40B4-BE49-F238E27FC236}">
                <a16:creationId xmlns:a16="http://schemas.microsoft.com/office/drawing/2014/main" id="{06E6549B-0201-8D7C-0E7B-BD028317A0EF}"/>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64291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1E7DA-F2C7-A267-C269-3A1FDC40F3E8}"/>
              </a:ext>
            </a:extLst>
          </p:cNvPr>
          <p:cNvSpPr>
            <a:spLocks noGrp="1"/>
          </p:cNvSpPr>
          <p:nvPr>
            <p:ph type="title"/>
          </p:nvPr>
        </p:nvSpPr>
        <p:spPr>
          <a:xfrm>
            <a:off x="892800" y="855920"/>
            <a:ext cx="9723865" cy="369332"/>
          </a:xfrm>
        </p:spPr>
        <p:txBody>
          <a:bodyPr/>
          <a:lstStyle>
            <a:lvl1pPr>
              <a:defRPr sz="2400"/>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8012646D-BB95-E54C-EBE5-068968677A55}"/>
              </a:ext>
            </a:extLst>
          </p:cNvPr>
          <p:cNvSpPr>
            <a:spLocks noGrp="1"/>
          </p:cNvSpPr>
          <p:nvPr>
            <p:ph type="ftr" sz="quarter" idx="10"/>
          </p:nvPr>
        </p:nvSpPr>
        <p:spPr/>
        <p:txBody>
          <a:bodyPr/>
          <a:lstStyle/>
          <a:p>
            <a:r>
              <a:rPr lang="en-US"/>
              <a:t>The Patmos World Bible Attitudes Survey</a:t>
            </a:r>
            <a:endParaRPr lang="en-GB"/>
          </a:p>
        </p:txBody>
      </p:sp>
      <p:sp>
        <p:nvSpPr>
          <p:cNvPr id="4" name="Slide Number Placeholder 3">
            <a:extLst>
              <a:ext uri="{FF2B5EF4-FFF2-40B4-BE49-F238E27FC236}">
                <a16:creationId xmlns:a16="http://schemas.microsoft.com/office/drawing/2014/main" id="{886B0EF9-14AF-5E26-3BB8-381C54C5C5F4}"/>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Chart Placeholder 5">
            <a:extLst>
              <a:ext uri="{FF2B5EF4-FFF2-40B4-BE49-F238E27FC236}">
                <a16:creationId xmlns:a16="http://schemas.microsoft.com/office/drawing/2014/main" id="{BF555CAE-4C8A-EDFF-9F68-7C7FAD760373}"/>
              </a:ext>
            </a:extLst>
          </p:cNvPr>
          <p:cNvSpPr>
            <a:spLocks noGrp="1"/>
          </p:cNvSpPr>
          <p:nvPr>
            <p:ph type="chart" sz="quarter" idx="12"/>
          </p:nvPr>
        </p:nvSpPr>
        <p:spPr>
          <a:xfrm>
            <a:off x="892801" y="1800000"/>
            <a:ext cx="10394324" cy="4095975"/>
          </a:xfrm>
        </p:spPr>
        <p:txBody>
          <a:bodyPr/>
          <a:lstStyle/>
          <a:p>
            <a:r>
              <a:rPr lang="en-US"/>
              <a:t>Click icon to add chart</a:t>
            </a:r>
            <a:endParaRPr lang="en-GB"/>
          </a:p>
        </p:txBody>
      </p:sp>
      <p:cxnSp>
        <p:nvCxnSpPr>
          <p:cNvPr id="5" name="Straight Connector 4">
            <a:extLst>
              <a:ext uri="{FF2B5EF4-FFF2-40B4-BE49-F238E27FC236}">
                <a16:creationId xmlns:a16="http://schemas.microsoft.com/office/drawing/2014/main" id="{5CEBF8A2-1683-51DB-D95E-B64E352A45DE}"/>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298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os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845EC-17EE-95B7-B5F6-E68EF6212576}"/>
              </a:ext>
            </a:extLst>
          </p:cNvPr>
          <p:cNvSpPr>
            <a:spLocks noGrp="1"/>
          </p:cNvSpPr>
          <p:nvPr>
            <p:ph type="title"/>
          </p:nvPr>
        </p:nvSpPr>
        <p:spPr>
          <a:xfrm>
            <a:off x="1110242" y="1990547"/>
            <a:ext cx="9723865" cy="2400657"/>
          </a:xfrm>
        </p:spPr>
        <p:txBody>
          <a:bodyPr anchor="ctr" anchorCtr="1"/>
          <a:lstStyle>
            <a:lvl1pPr algn="ctr">
              <a:defRPr sz="7800"/>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25C468E0-7074-66C0-61D5-358C16950CA5}"/>
              </a:ext>
            </a:extLst>
          </p:cNvPr>
          <p:cNvSpPr>
            <a:spLocks noGrp="1"/>
          </p:cNvSpPr>
          <p:nvPr>
            <p:ph type="ftr" sz="quarter" idx="10"/>
          </p:nvPr>
        </p:nvSpPr>
        <p:spPr/>
        <p:txBody>
          <a:bodyPr/>
          <a:lstStyle/>
          <a:p>
            <a:r>
              <a:rPr lang="en-US"/>
              <a:t>The Patmos World Bible Attitudes Survey</a:t>
            </a:r>
            <a:endParaRPr lang="en-GB"/>
          </a:p>
        </p:txBody>
      </p:sp>
      <p:sp>
        <p:nvSpPr>
          <p:cNvPr id="4" name="Slide Number Placeholder 3">
            <a:extLst>
              <a:ext uri="{FF2B5EF4-FFF2-40B4-BE49-F238E27FC236}">
                <a16:creationId xmlns:a16="http://schemas.microsoft.com/office/drawing/2014/main" id="{690722D2-F821-B277-00C1-C78FF5DEDA24}"/>
              </a:ext>
            </a:extLst>
          </p:cNvPr>
          <p:cNvSpPr>
            <a:spLocks noGrp="1"/>
          </p:cNvSpPr>
          <p:nvPr>
            <p:ph type="sldNum" sz="quarter" idx="11"/>
          </p:nvPr>
        </p:nvSpPr>
        <p:spPr/>
        <p:txBody>
          <a:bodyPr/>
          <a:lstStyle/>
          <a:p>
            <a:fld id="{2C0BFA76-63D5-4AA7-9380-B533806EFC83}" type="slidenum">
              <a:rPr lang="en-GB" smtClean="0"/>
              <a:pPr/>
              <a:t>‹#›</a:t>
            </a:fld>
            <a:endParaRPr lang="en-GB"/>
          </a:p>
        </p:txBody>
      </p:sp>
    </p:spTree>
    <p:extLst>
      <p:ext uri="{BB962C8B-B14F-4D97-AF65-F5344CB8AC3E}">
        <p14:creationId xmlns:p14="http://schemas.microsoft.com/office/powerpoint/2010/main" val="42239557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ose with sub">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845EC-17EE-95B7-B5F6-E68EF6212576}"/>
              </a:ext>
            </a:extLst>
          </p:cNvPr>
          <p:cNvSpPr>
            <a:spLocks noGrp="1"/>
          </p:cNvSpPr>
          <p:nvPr>
            <p:ph type="title" hasCustomPrompt="1"/>
          </p:nvPr>
        </p:nvSpPr>
        <p:spPr>
          <a:xfrm>
            <a:off x="1110242" y="2200096"/>
            <a:ext cx="9723865" cy="1200329"/>
          </a:xfrm>
        </p:spPr>
        <p:txBody>
          <a:bodyPr anchor="ctr" anchorCtr="1"/>
          <a:lstStyle>
            <a:lvl1pPr algn="ctr">
              <a:defRPr sz="7800"/>
            </a:lvl1pPr>
          </a:lstStyle>
          <a:p>
            <a:r>
              <a:rPr lang="en-GB"/>
              <a:t>Title</a:t>
            </a:r>
          </a:p>
        </p:txBody>
      </p:sp>
      <p:sp>
        <p:nvSpPr>
          <p:cNvPr id="3" name="Footer Placeholder 2">
            <a:extLst>
              <a:ext uri="{FF2B5EF4-FFF2-40B4-BE49-F238E27FC236}">
                <a16:creationId xmlns:a16="http://schemas.microsoft.com/office/drawing/2014/main" id="{25C468E0-7074-66C0-61D5-358C16950CA5}"/>
              </a:ext>
            </a:extLst>
          </p:cNvPr>
          <p:cNvSpPr>
            <a:spLocks noGrp="1"/>
          </p:cNvSpPr>
          <p:nvPr>
            <p:ph type="ftr" sz="quarter" idx="10"/>
          </p:nvPr>
        </p:nvSpPr>
        <p:spPr/>
        <p:txBody>
          <a:bodyPr/>
          <a:lstStyle/>
          <a:p>
            <a:r>
              <a:rPr lang="en-US"/>
              <a:t>The Patmos World Bible Attitudes Survey</a:t>
            </a:r>
            <a:endParaRPr lang="en-GB"/>
          </a:p>
        </p:txBody>
      </p:sp>
      <p:sp>
        <p:nvSpPr>
          <p:cNvPr id="4" name="Slide Number Placeholder 3">
            <a:extLst>
              <a:ext uri="{FF2B5EF4-FFF2-40B4-BE49-F238E27FC236}">
                <a16:creationId xmlns:a16="http://schemas.microsoft.com/office/drawing/2014/main" id="{690722D2-F821-B277-00C1-C78FF5DEDA24}"/>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5">
            <a:extLst>
              <a:ext uri="{FF2B5EF4-FFF2-40B4-BE49-F238E27FC236}">
                <a16:creationId xmlns:a16="http://schemas.microsoft.com/office/drawing/2014/main" id="{FA47A9D3-250D-1E72-F600-348249FD7B17}"/>
              </a:ext>
            </a:extLst>
          </p:cNvPr>
          <p:cNvSpPr>
            <a:spLocks noGrp="1"/>
          </p:cNvSpPr>
          <p:nvPr>
            <p:ph type="body" sz="quarter" idx="12"/>
          </p:nvPr>
        </p:nvSpPr>
        <p:spPr>
          <a:xfrm>
            <a:off x="1106487" y="3623984"/>
            <a:ext cx="9731375" cy="1046441"/>
          </a:xfrm>
        </p:spPr>
        <p:txBody>
          <a:bodyPr/>
          <a:lstStyle>
            <a:lvl1pPr algn="ctr">
              <a:defRPr sz="3000">
                <a:latin typeface="+mn-lt"/>
              </a:defRPr>
            </a:lvl1pPr>
            <a:lvl2pPr algn="ctr">
              <a:defRPr sz="3000">
                <a:latin typeface="+mn-lt"/>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13546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2"/>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E7CFF499-4FE2-007B-F3C9-FABAFC81739C}"/>
              </a:ext>
            </a:extLst>
          </p:cNvPr>
          <p:cNvSpPr>
            <a:spLocks noGrp="1"/>
          </p:cNvSpPr>
          <p:nvPr>
            <p:ph type="ftr" sz="quarter" idx="10"/>
          </p:nvPr>
        </p:nvSpPr>
        <p:spPr/>
        <p:txBody>
          <a:bodyPr/>
          <a:lstStyle/>
          <a:p>
            <a:r>
              <a:rPr lang="en-GB"/>
              <a:t>The Patmos Initiative overview</a:t>
            </a:r>
          </a:p>
        </p:txBody>
      </p:sp>
      <p:sp>
        <p:nvSpPr>
          <p:cNvPr id="8" name="Slide Number Placeholder 7">
            <a:extLst>
              <a:ext uri="{FF2B5EF4-FFF2-40B4-BE49-F238E27FC236}">
                <a16:creationId xmlns:a16="http://schemas.microsoft.com/office/drawing/2014/main" id="{38BEEB5E-22C9-9413-89F1-69AA826C9AEA}"/>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12" name="Title 11">
            <a:extLst>
              <a:ext uri="{FF2B5EF4-FFF2-40B4-BE49-F238E27FC236}">
                <a16:creationId xmlns:a16="http://schemas.microsoft.com/office/drawing/2014/main" id="{7ACF4F53-9334-39E3-88E6-6D57F626259A}"/>
              </a:ext>
            </a:extLst>
          </p:cNvPr>
          <p:cNvSpPr>
            <a:spLocks noGrp="1"/>
          </p:cNvSpPr>
          <p:nvPr>
            <p:ph type="title" hasCustomPrompt="1"/>
          </p:nvPr>
        </p:nvSpPr>
        <p:spPr>
          <a:xfrm>
            <a:off x="3573381" y="1569015"/>
            <a:ext cx="5041230" cy="3498285"/>
          </a:xfrm>
          <a:custGeom>
            <a:avLst/>
            <a:gdLst>
              <a:gd name="connsiteX0" fmla="*/ 5041230 w 5041230"/>
              <a:gd name="connsiteY0" fmla="*/ 0 h 3498285"/>
              <a:gd name="connsiteX1" fmla="*/ 5041230 w 5041230"/>
              <a:gd name="connsiteY1" fmla="*/ 2987488 h 3498285"/>
              <a:gd name="connsiteX2" fmla="*/ 0 w 5041230"/>
              <a:gd name="connsiteY2" fmla="*/ 3498285 h 3498285"/>
              <a:gd name="connsiteX3" fmla="*/ 0 w 5041230"/>
              <a:gd name="connsiteY3" fmla="*/ 510797 h 3498285"/>
            </a:gdLst>
            <a:ahLst/>
            <a:cxnLst>
              <a:cxn ang="0">
                <a:pos x="connsiteX0" y="connsiteY0"/>
              </a:cxn>
              <a:cxn ang="0">
                <a:pos x="connsiteX1" y="connsiteY1"/>
              </a:cxn>
              <a:cxn ang="0">
                <a:pos x="connsiteX2" y="connsiteY2"/>
              </a:cxn>
              <a:cxn ang="0">
                <a:pos x="connsiteX3" y="connsiteY3"/>
              </a:cxn>
            </a:cxnLst>
            <a:rect l="l" t="t" r="r" b="b"/>
            <a:pathLst>
              <a:path w="5041230" h="3498285">
                <a:moveTo>
                  <a:pt x="5041230" y="0"/>
                </a:moveTo>
                <a:lnTo>
                  <a:pt x="5041230" y="2987488"/>
                </a:lnTo>
                <a:lnTo>
                  <a:pt x="0" y="3498285"/>
                </a:lnTo>
                <a:lnTo>
                  <a:pt x="0" y="510797"/>
                </a:lnTo>
                <a:close/>
              </a:path>
            </a:pathLst>
          </a:custGeom>
          <a:solidFill>
            <a:srgbClr val="D76E00">
              <a:alpha val="80000"/>
            </a:srgbClr>
          </a:solidFill>
        </p:spPr>
        <p:txBody>
          <a:bodyPr wrap="square" lIns="432000" tIns="1008000" rIns="432000" bIns="396000" anchor="t" anchorCtr="0">
            <a:noAutofit/>
          </a:bodyPr>
          <a:lstStyle>
            <a:lvl1pPr>
              <a:defRPr sz="5200">
                <a:solidFill>
                  <a:schemeClr val="bg1"/>
                </a:solidFill>
              </a:defRPr>
            </a:lvl1pPr>
          </a:lstStyle>
          <a:p>
            <a:r>
              <a:rPr lang="en-GB"/>
              <a:t>Section #</a:t>
            </a:r>
          </a:p>
        </p:txBody>
      </p:sp>
      <p:sp>
        <p:nvSpPr>
          <p:cNvPr id="3" name="Text Placeholder 2">
            <a:extLst>
              <a:ext uri="{FF2B5EF4-FFF2-40B4-BE49-F238E27FC236}">
                <a16:creationId xmlns:a16="http://schemas.microsoft.com/office/drawing/2014/main" id="{02846450-8397-EDE4-BFFD-8E7A401B29D2}"/>
              </a:ext>
            </a:extLst>
          </p:cNvPr>
          <p:cNvSpPr>
            <a:spLocks noGrp="1"/>
          </p:cNvSpPr>
          <p:nvPr>
            <p:ph type="body" idx="1"/>
          </p:nvPr>
        </p:nvSpPr>
        <p:spPr>
          <a:xfrm>
            <a:off x="3573381" y="3380872"/>
            <a:ext cx="5041230" cy="1500187"/>
          </a:xfrm>
          <a:noFill/>
        </p:spPr>
        <p:txBody>
          <a:bodyPr lIns="396000" rIns="396000"/>
          <a:lstStyle>
            <a:lvl1pPr marL="0" indent="0">
              <a:buNone/>
              <a:defRPr sz="2800" b="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590637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ose sub only">
    <p:bg>
      <p:bgPr>
        <a:solidFill>
          <a:schemeClr val="accen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5C468E0-7074-66C0-61D5-358C16950CA5}"/>
              </a:ext>
            </a:extLst>
          </p:cNvPr>
          <p:cNvSpPr>
            <a:spLocks noGrp="1"/>
          </p:cNvSpPr>
          <p:nvPr>
            <p:ph type="ftr" sz="quarter" idx="10"/>
          </p:nvPr>
        </p:nvSpPr>
        <p:spPr/>
        <p:txBody>
          <a:bodyPr/>
          <a:lstStyle/>
          <a:p>
            <a:r>
              <a:rPr lang="en-US"/>
              <a:t>The Patmos World Bible Attitudes Survey</a:t>
            </a:r>
            <a:endParaRPr lang="en-GB"/>
          </a:p>
        </p:txBody>
      </p:sp>
      <p:sp>
        <p:nvSpPr>
          <p:cNvPr id="4" name="Slide Number Placeholder 3">
            <a:extLst>
              <a:ext uri="{FF2B5EF4-FFF2-40B4-BE49-F238E27FC236}">
                <a16:creationId xmlns:a16="http://schemas.microsoft.com/office/drawing/2014/main" id="{690722D2-F821-B277-00C1-C78FF5DEDA24}"/>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5">
            <a:extLst>
              <a:ext uri="{FF2B5EF4-FFF2-40B4-BE49-F238E27FC236}">
                <a16:creationId xmlns:a16="http://schemas.microsoft.com/office/drawing/2014/main" id="{FA47A9D3-250D-1E72-F600-348249FD7B17}"/>
              </a:ext>
            </a:extLst>
          </p:cNvPr>
          <p:cNvSpPr>
            <a:spLocks noGrp="1"/>
          </p:cNvSpPr>
          <p:nvPr>
            <p:ph type="body" sz="quarter" idx="12"/>
          </p:nvPr>
        </p:nvSpPr>
        <p:spPr>
          <a:xfrm>
            <a:off x="1154112" y="3211201"/>
            <a:ext cx="9731375" cy="1046441"/>
          </a:xfrm>
        </p:spPr>
        <p:txBody>
          <a:bodyPr/>
          <a:lstStyle>
            <a:lvl1pPr algn="ctr">
              <a:defRPr sz="3000">
                <a:latin typeface="+mn-lt"/>
              </a:defRPr>
            </a:lvl1pPr>
            <a:lvl2pPr algn="ctr">
              <a:defRPr sz="3000">
                <a:latin typeface="+mn-lt"/>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068339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E095-5C92-B3FA-98EF-F8D29D65C418}"/>
              </a:ext>
            </a:extLst>
          </p:cNvPr>
          <p:cNvSpPr>
            <a:spLocks noGrp="1"/>
          </p:cNvSpPr>
          <p:nvPr>
            <p:ph type="title"/>
          </p:nvPr>
        </p:nvSpPr>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D5AB70C6-1402-BAFB-5888-9A2A22CFDB69}"/>
              </a:ext>
            </a:extLst>
          </p:cNvPr>
          <p:cNvSpPr>
            <a:spLocks noGrp="1"/>
          </p:cNvSpPr>
          <p:nvPr>
            <p:ph type="ftr" sz="quarter" idx="10"/>
          </p:nvPr>
        </p:nvSpPr>
        <p:spPr/>
        <p:txBody>
          <a:bodyPr/>
          <a:lstStyle/>
          <a:p>
            <a:r>
              <a:rPr lang="en-US"/>
              <a:t>The Patmos World Bible Attitudes Survey</a:t>
            </a:r>
            <a:endParaRPr lang="en-GB"/>
          </a:p>
        </p:txBody>
      </p:sp>
      <p:sp>
        <p:nvSpPr>
          <p:cNvPr id="7" name="Slide Number Placeholder 6">
            <a:extLst>
              <a:ext uri="{FF2B5EF4-FFF2-40B4-BE49-F238E27FC236}">
                <a16:creationId xmlns:a16="http://schemas.microsoft.com/office/drawing/2014/main" id="{502C90A9-7F28-ED47-774D-23946E1C5B7C}"/>
              </a:ext>
            </a:extLst>
          </p:cNvPr>
          <p:cNvSpPr>
            <a:spLocks noGrp="1"/>
          </p:cNvSpPr>
          <p:nvPr>
            <p:ph type="sldNum" sz="quarter" idx="11"/>
          </p:nvPr>
        </p:nvSpPr>
        <p:spPr/>
        <p:txBody>
          <a:bodyPr/>
          <a:lstStyle/>
          <a:p>
            <a:fld id="{2C0BFA76-63D5-4AA7-9380-B533806EFC83}" type="slidenum">
              <a:rPr lang="en-GB" smtClean="0"/>
              <a:pPr/>
              <a:t>‹#›</a:t>
            </a:fld>
            <a:endParaRPr lang="en-GB"/>
          </a:p>
        </p:txBody>
      </p:sp>
      <p:cxnSp>
        <p:nvCxnSpPr>
          <p:cNvPr id="3" name="Straight Connector 2">
            <a:extLst>
              <a:ext uri="{FF2B5EF4-FFF2-40B4-BE49-F238E27FC236}">
                <a16:creationId xmlns:a16="http://schemas.microsoft.com/office/drawing/2014/main" id="{FEB763A5-9F1A-C075-05B3-D8A2A3C528A8}"/>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98821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6A79C1-496A-99B9-9D99-5B91EC191F6D}"/>
              </a:ext>
            </a:extLst>
          </p:cNvPr>
          <p:cNvSpPr>
            <a:spLocks noGrp="1"/>
          </p:cNvSpPr>
          <p:nvPr>
            <p:ph type="ftr" sz="quarter" idx="10"/>
          </p:nvPr>
        </p:nvSpPr>
        <p:spPr/>
        <p:txBody>
          <a:bodyPr/>
          <a:lstStyle/>
          <a:p>
            <a:r>
              <a:rPr lang="en-US"/>
              <a:t>The Patmos World Bible Attitudes Survey</a:t>
            </a:r>
            <a:endParaRPr lang="en-GB"/>
          </a:p>
        </p:txBody>
      </p:sp>
      <p:sp>
        <p:nvSpPr>
          <p:cNvPr id="6" name="Slide Number Placeholder 5">
            <a:extLst>
              <a:ext uri="{FF2B5EF4-FFF2-40B4-BE49-F238E27FC236}">
                <a16:creationId xmlns:a16="http://schemas.microsoft.com/office/drawing/2014/main" id="{0ED5AE00-F565-0D8B-13CA-EEB76164A53E}"/>
              </a:ext>
            </a:extLst>
          </p:cNvPr>
          <p:cNvSpPr>
            <a:spLocks noGrp="1"/>
          </p:cNvSpPr>
          <p:nvPr>
            <p:ph type="sldNum" sz="quarter" idx="11"/>
          </p:nvPr>
        </p:nvSpPr>
        <p:spPr/>
        <p:txBody>
          <a:bodyPr/>
          <a:lstStyle/>
          <a:p>
            <a:fld id="{2C0BFA76-63D5-4AA7-9380-B533806EFC83}" type="slidenum">
              <a:rPr lang="en-GB" smtClean="0"/>
              <a:pPr/>
              <a:t>‹#›</a:t>
            </a:fld>
            <a:endParaRPr lang="en-GB"/>
          </a:p>
        </p:txBody>
      </p:sp>
      <p:cxnSp>
        <p:nvCxnSpPr>
          <p:cNvPr id="2" name="Straight Connector 1">
            <a:extLst>
              <a:ext uri="{FF2B5EF4-FFF2-40B4-BE49-F238E27FC236}">
                <a16:creationId xmlns:a16="http://schemas.microsoft.com/office/drawing/2014/main" id="{FBAFD97E-F31F-F9EC-179E-004232169503}"/>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28098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hort">
    <p:bg>
      <p:bgPr>
        <a:solidFill>
          <a:schemeClr val="accent1"/>
        </a:solidFill>
        <a:effectLst/>
      </p:bgPr>
    </p:bg>
    <p:spTree>
      <p:nvGrpSpPr>
        <p:cNvPr id="1" name=""/>
        <p:cNvGrpSpPr/>
        <p:nvPr/>
      </p:nvGrpSpPr>
      <p:grpSpPr>
        <a:xfrm>
          <a:off x="0" y="0"/>
          <a:ext cx="0" cy="0"/>
          <a:chOff x="0" y="0"/>
          <a:chExt cx="0" cy="0"/>
        </a:xfrm>
      </p:grpSpPr>
      <p:sp>
        <p:nvSpPr>
          <p:cNvPr id="26" name="Parallelogram 25">
            <a:extLst>
              <a:ext uri="{FF2B5EF4-FFF2-40B4-BE49-F238E27FC236}">
                <a16:creationId xmlns:a16="http://schemas.microsoft.com/office/drawing/2014/main" id="{6ECE3E51-256D-07AA-7496-854C5240CF44}"/>
              </a:ext>
            </a:extLst>
          </p:cNvPr>
          <p:cNvSpPr>
            <a:spLocks noGrp="1" noRot="1" noMove="1" noResize="1" noEditPoints="1" noAdjustHandles="1" noChangeArrowheads="1" noChangeShapeType="1"/>
          </p:cNvSpPr>
          <p:nvPr userDrawn="1"/>
        </p:nvSpPr>
        <p:spPr>
          <a:xfrm rot="16200000">
            <a:off x="3421783" y="717079"/>
            <a:ext cx="5034008" cy="5005137"/>
          </a:xfrm>
          <a:prstGeom prst="parallelogram">
            <a:avLst>
              <a:gd name="adj" fmla="val 28535"/>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Parallelogram 26">
            <a:extLst>
              <a:ext uri="{FF2B5EF4-FFF2-40B4-BE49-F238E27FC236}">
                <a16:creationId xmlns:a16="http://schemas.microsoft.com/office/drawing/2014/main" id="{E3670A24-1627-FD0B-C152-EF4D6073CA4A}"/>
              </a:ext>
            </a:extLst>
          </p:cNvPr>
          <p:cNvSpPr>
            <a:spLocks noGrp="1" noRot="1" noMove="1" noResize="1" noEditPoints="1" noAdjustHandles="1" noChangeArrowheads="1" noChangeShapeType="1"/>
          </p:cNvSpPr>
          <p:nvPr userDrawn="1"/>
        </p:nvSpPr>
        <p:spPr>
          <a:xfrm rot="5400000" flipH="1">
            <a:off x="3119446" y="-16787"/>
            <a:ext cx="5540826" cy="6447324"/>
          </a:xfrm>
          <a:prstGeom prst="parallelogram">
            <a:avLst>
              <a:gd name="adj" fmla="val 31874"/>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Shape 27">
            <a:extLst>
              <a:ext uri="{FF2B5EF4-FFF2-40B4-BE49-F238E27FC236}">
                <a16:creationId xmlns:a16="http://schemas.microsoft.com/office/drawing/2014/main" id="{A4EF9135-8D65-BA46-AC43-4E0CBD229C08}"/>
              </a:ext>
            </a:extLst>
          </p:cNvPr>
          <p:cNvSpPr>
            <a:spLocks noGrp="1" noRot="1" noMove="1" noResize="1" noEditPoints="1" noAdjustHandles="1" noChangeArrowheads="1" noChangeShapeType="1"/>
          </p:cNvSpPr>
          <p:nvPr userDrawn="1"/>
        </p:nvSpPr>
        <p:spPr>
          <a:xfrm rot="16200000">
            <a:off x="4092792" y="703724"/>
            <a:ext cx="3691992" cy="5005137"/>
          </a:xfrm>
          <a:custGeom>
            <a:avLst/>
            <a:gdLst>
              <a:gd name="connsiteX0" fmla="*/ 3691992 w 3691992"/>
              <a:gd name="connsiteY0" fmla="*/ 2304722 h 5005137"/>
              <a:gd name="connsiteX1" fmla="*/ 2921429 w 3691992"/>
              <a:gd name="connsiteY1" fmla="*/ 5005137 h 5005137"/>
              <a:gd name="connsiteX2" fmla="*/ 656960 w 3691992"/>
              <a:gd name="connsiteY2" fmla="*/ 5005137 h 5005137"/>
              <a:gd name="connsiteX3" fmla="*/ 0 w 3691992"/>
              <a:gd name="connsiteY3" fmla="*/ 2606811 h 5005137"/>
              <a:gd name="connsiteX4" fmla="*/ 743853 w 3691992"/>
              <a:gd name="connsiteY4" fmla="*/ 0 h 5005137"/>
              <a:gd name="connsiteX5" fmla="*/ 3060672 w 3691992"/>
              <a:gd name="connsiteY5" fmla="*/ 0 h 500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1992" h="5005137">
                <a:moveTo>
                  <a:pt x="3691992" y="2304722"/>
                </a:moveTo>
                <a:lnTo>
                  <a:pt x="2921429" y="5005137"/>
                </a:lnTo>
                <a:lnTo>
                  <a:pt x="656960" y="5005137"/>
                </a:lnTo>
                <a:lnTo>
                  <a:pt x="0" y="2606811"/>
                </a:lnTo>
                <a:lnTo>
                  <a:pt x="743853" y="0"/>
                </a:lnTo>
                <a:lnTo>
                  <a:pt x="3060672" y="0"/>
                </a:lnTo>
                <a:close/>
              </a:path>
            </a:pathLst>
          </a:custGeom>
          <a:solidFill>
            <a:schemeClr val="bg1">
              <a:alpha val="8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Subtitle 2">
            <a:extLst>
              <a:ext uri="{FF2B5EF4-FFF2-40B4-BE49-F238E27FC236}">
                <a16:creationId xmlns:a16="http://schemas.microsoft.com/office/drawing/2014/main" id="{82656D39-00E2-3D75-A589-E84FFB3BD69E}"/>
              </a:ext>
            </a:extLst>
          </p:cNvPr>
          <p:cNvSpPr>
            <a:spLocks noGrp="1"/>
          </p:cNvSpPr>
          <p:nvPr>
            <p:ph type="subTitle" idx="1"/>
          </p:nvPr>
        </p:nvSpPr>
        <p:spPr>
          <a:xfrm>
            <a:off x="4212000" y="2941472"/>
            <a:ext cx="3748093" cy="766891"/>
          </a:xfrm>
        </p:spPr>
        <p:txBody>
          <a:bodyPr lIns="0" rIns="0">
            <a:normAutofit/>
          </a:bodyPr>
          <a:lstStyle>
            <a:lvl1pPr marL="0" indent="0" algn="l">
              <a:spcBef>
                <a:spcPts val="0"/>
              </a:spcBef>
              <a:buNone/>
              <a:defRPr sz="2000" b="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2" name="Title 1">
            <a:extLst>
              <a:ext uri="{FF2B5EF4-FFF2-40B4-BE49-F238E27FC236}">
                <a16:creationId xmlns:a16="http://schemas.microsoft.com/office/drawing/2014/main" id="{A98C49C1-E33C-EF10-364A-487EC7380881}"/>
              </a:ext>
            </a:extLst>
          </p:cNvPr>
          <p:cNvSpPr>
            <a:spLocks noGrp="1"/>
          </p:cNvSpPr>
          <p:nvPr>
            <p:ph type="ctrTitle" hasCustomPrompt="1"/>
          </p:nvPr>
        </p:nvSpPr>
        <p:spPr>
          <a:xfrm>
            <a:off x="4212000" y="1791374"/>
            <a:ext cx="3748093" cy="1052288"/>
          </a:xfrm>
        </p:spPr>
        <p:txBody>
          <a:bodyPr lIns="0" rIns="0" anchor="b" anchorCtr="0">
            <a:noAutofit/>
          </a:bodyPr>
          <a:lstStyle>
            <a:lvl1pPr algn="l">
              <a:lnSpc>
                <a:spcPts val="4200"/>
              </a:lnSpc>
              <a:defRPr sz="4000" b="1"/>
            </a:lvl1pPr>
          </a:lstStyle>
          <a:p>
            <a:r>
              <a:rPr lang="en-GB"/>
              <a:t>Title</a:t>
            </a:r>
          </a:p>
        </p:txBody>
      </p:sp>
      <p:sp>
        <p:nvSpPr>
          <p:cNvPr id="31" name="Footer Placeholder 30">
            <a:extLst>
              <a:ext uri="{FF2B5EF4-FFF2-40B4-BE49-F238E27FC236}">
                <a16:creationId xmlns:a16="http://schemas.microsoft.com/office/drawing/2014/main" id="{957AFA69-8D8A-F969-3CB6-61CF09A62784}"/>
              </a:ext>
            </a:extLst>
          </p:cNvPr>
          <p:cNvSpPr>
            <a:spLocks noGrp="1"/>
          </p:cNvSpPr>
          <p:nvPr>
            <p:ph type="ftr" sz="quarter" idx="11"/>
          </p:nvPr>
        </p:nvSpPr>
        <p:spPr/>
        <p:txBody>
          <a:bodyPr/>
          <a:lstStyle/>
          <a:p>
            <a:r>
              <a:rPr lang="en-US"/>
              <a:t>The Patmos Initiative overview</a:t>
            </a:r>
            <a:endParaRPr lang="en-GB"/>
          </a:p>
        </p:txBody>
      </p:sp>
      <p:sp>
        <p:nvSpPr>
          <p:cNvPr id="32" name="Slide Number Placeholder 31">
            <a:extLst>
              <a:ext uri="{FF2B5EF4-FFF2-40B4-BE49-F238E27FC236}">
                <a16:creationId xmlns:a16="http://schemas.microsoft.com/office/drawing/2014/main" id="{3815C6E9-DC56-74F3-B12A-4A5FA1C75B34}"/>
              </a:ext>
            </a:extLst>
          </p:cNvPr>
          <p:cNvSpPr>
            <a:spLocks noGrp="1"/>
          </p:cNvSpPr>
          <p:nvPr>
            <p:ph type="sldNum" sz="quarter" idx="12"/>
          </p:nvPr>
        </p:nvSpPr>
        <p:spPr/>
        <p:txBody>
          <a:bodyPr/>
          <a:lstStyle/>
          <a:p>
            <a:fld id="{2C0BFA76-63D5-4AA7-9380-B533806EFC83}" type="slidenum">
              <a:rPr lang="en-GB" smtClean="0"/>
              <a:pPr/>
              <a:t>‹#›</a:t>
            </a:fld>
            <a:endParaRPr lang="en-GB"/>
          </a:p>
        </p:txBody>
      </p:sp>
      <p:sp>
        <p:nvSpPr>
          <p:cNvPr id="5" name="Text Placeholder 4">
            <a:extLst>
              <a:ext uri="{FF2B5EF4-FFF2-40B4-BE49-F238E27FC236}">
                <a16:creationId xmlns:a16="http://schemas.microsoft.com/office/drawing/2014/main" id="{7F68FAA8-A47E-4235-EEC8-2DFE7E51ABAF}"/>
              </a:ext>
            </a:extLst>
          </p:cNvPr>
          <p:cNvSpPr>
            <a:spLocks noGrp="1"/>
          </p:cNvSpPr>
          <p:nvPr>
            <p:ph type="body" sz="quarter" idx="13"/>
          </p:nvPr>
        </p:nvSpPr>
        <p:spPr>
          <a:xfrm>
            <a:off x="4211638" y="3872071"/>
            <a:ext cx="3748087" cy="558800"/>
          </a:xfrm>
        </p:spPr>
        <p:txBody>
          <a:bodyPr>
            <a:normAutofit/>
          </a:bodyPr>
          <a:lstStyle>
            <a:lvl1pPr marL="0" indent="0">
              <a:spcBef>
                <a:spcPts val="0"/>
              </a:spcBef>
              <a:buNone/>
              <a:defRPr sz="1600" b="0">
                <a:latin typeface="+mn-lt"/>
              </a:defRPr>
            </a:lvl1pPr>
          </a:lstStyle>
          <a:p>
            <a:pPr lvl="0"/>
            <a:r>
              <a:rPr lang="en-GB"/>
              <a:t>Click to edit Master text styles</a:t>
            </a:r>
          </a:p>
        </p:txBody>
      </p:sp>
    </p:spTree>
    <p:extLst>
      <p:ext uri="{BB962C8B-B14F-4D97-AF65-F5344CB8AC3E}">
        <p14:creationId xmlns:p14="http://schemas.microsoft.com/office/powerpoint/2010/main" val="658256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Long">
    <p:bg>
      <p:bgPr>
        <a:solidFill>
          <a:schemeClr val="accent1"/>
        </a:solidFill>
        <a:effectLst/>
      </p:bgPr>
    </p:bg>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5835E9CE-8CCD-2F1B-41A0-35700F17216A}"/>
              </a:ext>
            </a:extLst>
          </p:cNvPr>
          <p:cNvSpPr>
            <a:spLocks/>
          </p:cNvSpPr>
          <p:nvPr userDrawn="1"/>
        </p:nvSpPr>
        <p:spPr>
          <a:xfrm rot="16200000">
            <a:off x="3797688" y="-691582"/>
            <a:ext cx="3645029" cy="7663617"/>
          </a:xfrm>
          <a:custGeom>
            <a:avLst/>
            <a:gdLst>
              <a:gd name="connsiteX0" fmla="*/ 3645029 w 3645029"/>
              <a:gd name="connsiteY0" fmla="*/ 3668804 h 7663617"/>
              <a:gd name="connsiteX1" fmla="*/ 2961398 w 3645029"/>
              <a:gd name="connsiteY1" fmla="*/ 7663617 h 7663617"/>
              <a:gd name="connsiteX2" fmla="*/ 940010 w 3645029"/>
              <a:gd name="connsiteY2" fmla="*/ 7663617 h 7663617"/>
              <a:gd name="connsiteX3" fmla="*/ 0 w 3645029"/>
              <a:gd name="connsiteY3" fmla="*/ 3402430 h 7663617"/>
              <a:gd name="connsiteX4" fmla="*/ 582257 w 3645029"/>
              <a:gd name="connsiteY4" fmla="*/ 0 h 7663617"/>
              <a:gd name="connsiteX5" fmla="*/ 2835698 w 3645029"/>
              <a:gd name="connsiteY5" fmla="*/ 0 h 766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5029" h="7663617">
                <a:moveTo>
                  <a:pt x="3645029" y="3668804"/>
                </a:moveTo>
                <a:lnTo>
                  <a:pt x="2961398" y="7663617"/>
                </a:lnTo>
                <a:lnTo>
                  <a:pt x="940010" y="7663617"/>
                </a:lnTo>
                <a:lnTo>
                  <a:pt x="0" y="3402430"/>
                </a:lnTo>
                <a:lnTo>
                  <a:pt x="582257" y="0"/>
                </a:lnTo>
                <a:lnTo>
                  <a:pt x="2835698" y="0"/>
                </a:lnTo>
                <a:close/>
              </a:path>
            </a:pathLst>
          </a:custGeom>
          <a:solidFill>
            <a:schemeClr val="bg1">
              <a:alpha val="8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Subtitle 2">
            <a:extLst>
              <a:ext uri="{FF2B5EF4-FFF2-40B4-BE49-F238E27FC236}">
                <a16:creationId xmlns:a16="http://schemas.microsoft.com/office/drawing/2014/main" id="{82656D39-00E2-3D75-A589-E84FFB3BD69E}"/>
              </a:ext>
            </a:extLst>
          </p:cNvPr>
          <p:cNvSpPr>
            <a:spLocks noGrp="1"/>
          </p:cNvSpPr>
          <p:nvPr userDrawn="1">
            <p:ph type="subTitle" idx="1"/>
          </p:nvPr>
        </p:nvSpPr>
        <p:spPr>
          <a:xfrm>
            <a:off x="2454442" y="2946383"/>
            <a:ext cx="6660682" cy="307777"/>
          </a:xfrm>
        </p:spPr>
        <p:txBody>
          <a:bodyPr lIns="0" rIns="0">
            <a:spAutoFit/>
          </a:bodyPr>
          <a:lstStyle>
            <a:lvl1pPr marL="0" indent="0" algn="l">
              <a:spcBef>
                <a:spcPts val="0"/>
              </a:spcBef>
              <a:buNone/>
              <a:defRPr sz="2000" b="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2" name="Title 1">
            <a:extLst>
              <a:ext uri="{FF2B5EF4-FFF2-40B4-BE49-F238E27FC236}">
                <a16:creationId xmlns:a16="http://schemas.microsoft.com/office/drawing/2014/main" id="{A98C49C1-E33C-EF10-364A-487EC7380881}"/>
              </a:ext>
            </a:extLst>
          </p:cNvPr>
          <p:cNvSpPr>
            <a:spLocks noGrp="1"/>
          </p:cNvSpPr>
          <p:nvPr userDrawn="1">
            <p:ph type="ctrTitle" hasCustomPrompt="1"/>
          </p:nvPr>
        </p:nvSpPr>
        <p:spPr>
          <a:xfrm>
            <a:off x="2454442" y="1789652"/>
            <a:ext cx="6660682" cy="1052288"/>
          </a:xfrm>
        </p:spPr>
        <p:txBody>
          <a:bodyPr lIns="0" rIns="0" anchor="b" anchorCtr="0">
            <a:noAutofit/>
          </a:bodyPr>
          <a:lstStyle>
            <a:lvl1pPr algn="l">
              <a:lnSpc>
                <a:spcPts val="4200"/>
              </a:lnSpc>
              <a:defRPr sz="4000" b="1"/>
            </a:lvl1pPr>
          </a:lstStyle>
          <a:p>
            <a:r>
              <a:rPr lang="en-GB"/>
              <a:t>Title</a:t>
            </a:r>
          </a:p>
        </p:txBody>
      </p:sp>
      <p:sp>
        <p:nvSpPr>
          <p:cNvPr id="31" name="Footer Placeholder 30">
            <a:extLst>
              <a:ext uri="{FF2B5EF4-FFF2-40B4-BE49-F238E27FC236}">
                <a16:creationId xmlns:a16="http://schemas.microsoft.com/office/drawing/2014/main" id="{957AFA69-8D8A-F969-3CB6-61CF09A62784}"/>
              </a:ext>
            </a:extLst>
          </p:cNvPr>
          <p:cNvSpPr>
            <a:spLocks noGrp="1"/>
          </p:cNvSpPr>
          <p:nvPr userDrawn="1">
            <p:ph type="ftr" sz="quarter" idx="11"/>
          </p:nvPr>
        </p:nvSpPr>
        <p:spPr/>
        <p:txBody>
          <a:bodyPr/>
          <a:lstStyle/>
          <a:p>
            <a:r>
              <a:rPr lang="en-US"/>
              <a:t>The Patmos Initiative overview</a:t>
            </a:r>
            <a:endParaRPr lang="en-GB"/>
          </a:p>
        </p:txBody>
      </p:sp>
      <p:sp>
        <p:nvSpPr>
          <p:cNvPr id="32" name="Slide Number Placeholder 31">
            <a:extLst>
              <a:ext uri="{FF2B5EF4-FFF2-40B4-BE49-F238E27FC236}">
                <a16:creationId xmlns:a16="http://schemas.microsoft.com/office/drawing/2014/main" id="{3815C6E9-DC56-74F3-B12A-4A5FA1C75B34}"/>
              </a:ext>
            </a:extLst>
          </p:cNvPr>
          <p:cNvSpPr>
            <a:spLocks noGrp="1"/>
          </p:cNvSpPr>
          <p:nvPr userDrawn="1">
            <p:ph type="sldNum" sz="quarter" idx="12"/>
          </p:nvPr>
        </p:nvSpPr>
        <p:spPr/>
        <p:txBody>
          <a:bodyPr/>
          <a:lstStyle/>
          <a:p>
            <a:fld id="{2C0BFA76-63D5-4AA7-9380-B533806EFC83}" type="slidenum">
              <a:rPr lang="en-GB" smtClean="0"/>
              <a:pPr/>
              <a:t>‹#›</a:t>
            </a:fld>
            <a:endParaRPr lang="en-GB"/>
          </a:p>
        </p:txBody>
      </p:sp>
      <p:grpSp>
        <p:nvGrpSpPr>
          <p:cNvPr id="34" name="Group 33">
            <a:extLst>
              <a:ext uri="{FF2B5EF4-FFF2-40B4-BE49-F238E27FC236}">
                <a16:creationId xmlns:a16="http://schemas.microsoft.com/office/drawing/2014/main" id="{396EED6C-F399-7D55-2214-8F0E6AD6EDC2}"/>
              </a:ext>
            </a:extLst>
          </p:cNvPr>
          <p:cNvGrpSpPr/>
          <p:nvPr userDrawn="1"/>
        </p:nvGrpSpPr>
        <p:grpSpPr>
          <a:xfrm>
            <a:off x="1333500" y="436462"/>
            <a:ext cx="8829677" cy="5377197"/>
            <a:chOff x="1333500" y="436462"/>
            <a:chExt cx="8829678" cy="5377197"/>
          </a:xfrm>
        </p:grpSpPr>
        <p:sp>
          <p:nvSpPr>
            <p:cNvPr id="35" name="Parallelogram 34">
              <a:extLst>
                <a:ext uri="{FF2B5EF4-FFF2-40B4-BE49-F238E27FC236}">
                  <a16:creationId xmlns:a16="http://schemas.microsoft.com/office/drawing/2014/main" id="{DE23C481-A2B6-8480-AF24-4F952FBA6CED}"/>
                </a:ext>
              </a:extLst>
            </p:cNvPr>
            <p:cNvSpPr>
              <a:spLocks/>
            </p:cNvSpPr>
            <p:nvPr userDrawn="1"/>
          </p:nvSpPr>
          <p:spPr>
            <a:xfrm rot="16200000">
              <a:off x="3413891" y="-935628"/>
              <a:ext cx="5123789" cy="8374784"/>
            </a:xfrm>
            <a:prstGeom prst="parallelogram">
              <a:avLst>
                <a:gd name="adj" fmla="val 27971"/>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Parallelogram 35">
              <a:extLst>
                <a:ext uri="{FF2B5EF4-FFF2-40B4-BE49-F238E27FC236}">
                  <a16:creationId xmlns:a16="http://schemas.microsoft.com/office/drawing/2014/main" id="{ADCB9DFC-B328-D184-7EE7-391F6386D621}"/>
                </a:ext>
              </a:extLst>
            </p:cNvPr>
            <p:cNvSpPr>
              <a:spLocks/>
            </p:cNvSpPr>
            <p:nvPr userDrawn="1"/>
          </p:nvSpPr>
          <p:spPr>
            <a:xfrm rot="5400000" flipH="1">
              <a:off x="2704156" y="-934194"/>
              <a:ext cx="5377197" cy="8118510"/>
            </a:xfrm>
            <a:prstGeom prst="parallelogram">
              <a:avLst>
                <a:gd name="adj" fmla="val 33306"/>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Text Placeholder 4">
            <a:extLst>
              <a:ext uri="{FF2B5EF4-FFF2-40B4-BE49-F238E27FC236}">
                <a16:creationId xmlns:a16="http://schemas.microsoft.com/office/drawing/2014/main" id="{3A1B2563-B9EE-7E8B-D48C-51200BE183DF}"/>
              </a:ext>
            </a:extLst>
          </p:cNvPr>
          <p:cNvSpPr>
            <a:spLocks noGrp="1"/>
          </p:cNvSpPr>
          <p:nvPr>
            <p:ph type="body" sz="quarter" idx="13"/>
          </p:nvPr>
        </p:nvSpPr>
        <p:spPr>
          <a:xfrm>
            <a:off x="2454442" y="3488598"/>
            <a:ext cx="4283242" cy="246221"/>
          </a:xfrm>
        </p:spPr>
        <p:txBody>
          <a:bodyPr>
            <a:spAutoFit/>
          </a:bodyPr>
          <a:lstStyle>
            <a:lvl1pPr marL="0" indent="0">
              <a:spcBef>
                <a:spcPts val="0"/>
              </a:spcBef>
              <a:buNone/>
              <a:defRPr sz="1600" b="0">
                <a:latin typeface="+mn-lt"/>
              </a:defRPr>
            </a:lvl1pPr>
          </a:lstStyle>
          <a:p>
            <a:pPr lvl="0"/>
            <a:r>
              <a:rPr lang="en-GB"/>
              <a:t>Click to edit Master text styles</a:t>
            </a:r>
          </a:p>
        </p:txBody>
      </p:sp>
    </p:spTree>
    <p:extLst>
      <p:ext uri="{BB962C8B-B14F-4D97-AF65-F5344CB8AC3E}">
        <p14:creationId xmlns:p14="http://schemas.microsoft.com/office/powerpoint/2010/main" val="14620393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Picture (text left)">
    <p:bg>
      <p:bgPr>
        <a:solidFill>
          <a:schemeClr val="tx2"/>
        </a:solidFill>
        <a:effectLst/>
      </p:bgPr>
    </p:bg>
    <p:spTree>
      <p:nvGrpSpPr>
        <p:cNvPr id="1" name=""/>
        <p:cNvGrpSpPr/>
        <p:nvPr/>
      </p:nvGrpSpPr>
      <p:grpSpPr>
        <a:xfrm>
          <a:off x="0" y="0"/>
          <a:ext cx="0" cy="0"/>
          <a:chOff x="0" y="0"/>
          <a:chExt cx="0" cy="0"/>
        </a:xfrm>
      </p:grpSpPr>
      <p:sp>
        <p:nvSpPr>
          <p:cNvPr id="31" name="Footer Placeholder 30">
            <a:extLst>
              <a:ext uri="{FF2B5EF4-FFF2-40B4-BE49-F238E27FC236}">
                <a16:creationId xmlns:a16="http://schemas.microsoft.com/office/drawing/2014/main" id="{957AFA69-8D8A-F969-3CB6-61CF09A62784}"/>
              </a:ext>
            </a:extLst>
          </p:cNvPr>
          <p:cNvSpPr>
            <a:spLocks noGrp="1"/>
          </p:cNvSpPr>
          <p:nvPr userDrawn="1">
            <p:ph type="ftr" sz="quarter" idx="11"/>
          </p:nvPr>
        </p:nvSpPr>
        <p:spPr/>
        <p:txBody>
          <a:bodyPr/>
          <a:lstStyle/>
          <a:p>
            <a:r>
              <a:rPr lang="en-US"/>
              <a:t>The Patmos Initiative overview</a:t>
            </a:r>
            <a:endParaRPr lang="en-GB"/>
          </a:p>
        </p:txBody>
      </p:sp>
      <p:sp>
        <p:nvSpPr>
          <p:cNvPr id="32" name="Slide Number Placeholder 31">
            <a:extLst>
              <a:ext uri="{FF2B5EF4-FFF2-40B4-BE49-F238E27FC236}">
                <a16:creationId xmlns:a16="http://schemas.microsoft.com/office/drawing/2014/main" id="{3815C6E9-DC56-74F3-B12A-4A5FA1C75B34}"/>
              </a:ext>
            </a:extLst>
          </p:cNvPr>
          <p:cNvSpPr>
            <a:spLocks noGrp="1"/>
          </p:cNvSpPr>
          <p:nvPr userDrawn="1">
            <p:ph type="sldNum" sz="quarter" idx="12"/>
          </p:nvPr>
        </p:nvSpPr>
        <p:spPr/>
        <p:txBody>
          <a:bodyPr/>
          <a:lstStyle/>
          <a:p>
            <a:fld id="{2C0BFA76-63D5-4AA7-9380-B533806EFC83}" type="slidenum">
              <a:rPr lang="en-GB" smtClean="0"/>
              <a:pPr/>
              <a:t>‹#›</a:t>
            </a:fld>
            <a:endParaRPr lang="en-GB"/>
          </a:p>
        </p:txBody>
      </p:sp>
      <p:sp>
        <p:nvSpPr>
          <p:cNvPr id="21" name="Freeform: Shape 20">
            <a:extLst>
              <a:ext uri="{FF2B5EF4-FFF2-40B4-BE49-F238E27FC236}">
                <a16:creationId xmlns:a16="http://schemas.microsoft.com/office/drawing/2014/main" id="{7700C8E0-7DF4-F58B-B4FB-4F1AB5BCF3DE}"/>
              </a:ext>
            </a:extLst>
          </p:cNvPr>
          <p:cNvSpPr>
            <a:spLocks/>
          </p:cNvSpPr>
          <p:nvPr userDrawn="1"/>
        </p:nvSpPr>
        <p:spPr>
          <a:xfrm rot="16200000">
            <a:off x="1917040" y="1335668"/>
            <a:ext cx="3330716" cy="4154507"/>
          </a:xfrm>
          <a:custGeom>
            <a:avLst/>
            <a:gdLst>
              <a:gd name="connsiteX0" fmla="*/ 3330716 w 3330716"/>
              <a:gd name="connsiteY0" fmla="*/ 1832459 h 4154507"/>
              <a:gd name="connsiteX1" fmla="*/ 2689645 w 3330716"/>
              <a:gd name="connsiteY1" fmla="*/ 4154507 h 4154507"/>
              <a:gd name="connsiteX2" fmla="*/ 605575 w 3330716"/>
              <a:gd name="connsiteY2" fmla="*/ 4154507 h 4154507"/>
              <a:gd name="connsiteX3" fmla="*/ 0 w 3330716"/>
              <a:gd name="connsiteY3" fmla="*/ 1769796 h 4154507"/>
              <a:gd name="connsiteX4" fmla="*/ 488606 w 3330716"/>
              <a:gd name="connsiteY4" fmla="*/ 0 h 4154507"/>
              <a:gd name="connsiteX5" fmla="*/ 2865380 w 3330716"/>
              <a:gd name="connsiteY5" fmla="*/ 0 h 4154507"/>
              <a:gd name="connsiteX6" fmla="*/ 3330716 w 3330716"/>
              <a:gd name="connsiteY6" fmla="*/ 1832459 h 415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0716" h="4154507">
                <a:moveTo>
                  <a:pt x="3330716" y="1832459"/>
                </a:moveTo>
                <a:lnTo>
                  <a:pt x="2689645" y="4154507"/>
                </a:lnTo>
                <a:lnTo>
                  <a:pt x="605575" y="4154507"/>
                </a:lnTo>
                <a:lnTo>
                  <a:pt x="0" y="1769796"/>
                </a:lnTo>
                <a:lnTo>
                  <a:pt x="488606" y="0"/>
                </a:lnTo>
                <a:lnTo>
                  <a:pt x="2865380" y="0"/>
                </a:lnTo>
                <a:lnTo>
                  <a:pt x="3330716" y="1832459"/>
                </a:lnTo>
                <a:close/>
              </a:path>
            </a:pathLst>
          </a:custGeom>
          <a:solidFill>
            <a:schemeClr val="bg1">
              <a:alpha val="8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Freeform: Shape 18">
            <a:extLst>
              <a:ext uri="{FF2B5EF4-FFF2-40B4-BE49-F238E27FC236}">
                <a16:creationId xmlns:a16="http://schemas.microsoft.com/office/drawing/2014/main" id="{3B1CE0FD-665C-1DC1-C8D6-2A1006EE5842}"/>
              </a:ext>
            </a:extLst>
          </p:cNvPr>
          <p:cNvSpPr>
            <a:spLocks/>
          </p:cNvSpPr>
          <p:nvPr userDrawn="1"/>
        </p:nvSpPr>
        <p:spPr>
          <a:xfrm rot="16200000">
            <a:off x="1935753" y="811049"/>
            <a:ext cx="971242" cy="1832459"/>
          </a:xfrm>
          <a:custGeom>
            <a:avLst/>
            <a:gdLst>
              <a:gd name="connsiteX0" fmla="*/ 971242 w 971242"/>
              <a:gd name="connsiteY0" fmla="*/ 0 h 1832459"/>
              <a:gd name="connsiteX1" fmla="*/ 465336 w 971242"/>
              <a:gd name="connsiteY1" fmla="*/ 1832459 h 1832459"/>
              <a:gd name="connsiteX2" fmla="*/ 0 w 971242"/>
              <a:gd name="connsiteY2" fmla="*/ 0 h 1832459"/>
              <a:gd name="connsiteX3" fmla="*/ 971242 w 971242"/>
              <a:gd name="connsiteY3" fmla="*/ 0 h 1832459"/>
            </a:gdLst>
            <a:ahLst/>
            <a:cxnLst>
              <a:cxn ang="0">
                <a:pos x="connsiteX0" y="connsiteY0"/>
              </a:cxn>
              <a:cxn ang="0">
                <a:pos x="connsiteX1" y="connsiteY1"/>
              </a:cxn>
              <a:cxn ang="0">
                <a:pos x="connsiteX2" y="connsiteY2"/>
              </a:cxn>
              <a:cxn ang="0">
                <a:pos x="connsiteX3" y="connsiteY3"/>
              </a:cxn>
            </a:cxnLst>
            <a:rect l="l" t="t" r="r" b="b"/>
            <a:pathLst>
              <a:path w="971242" h="1832459">
                <a:moveTo>
                  <a:pt x="971242" y="0"/>
                </a:moveTo>
                <a:lnTo>
                  <a:pt x="465336" y="1832459"/>
                </a:lnTo>
                <a:lnTo>
                  <a:pt x="0" y="0"/>
                </a:lnTo>
                <a:lnTo>
                  <a:pt x="971242" y="0"/>
                </a:lnTo>
                <a:close/>
              </a:path>
            </a:pathLst>
          </a:custGeom>
          <a:solidFill>
            <a:schemeClr val="accent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Freeform: Shape 16">
            <a:extLst>
              <a:ext uri="{FF2B5EF4-FFF2-40B4-BE49-F238E27FC236}">
                <a16:creationId xmlns:a16="http://schemas.microsoft.com/office/drawing/2014/main" id="{9AB7B802-0F62-4DC9-DD7C-FAD40F23274A}"/>
              </a:ext>
            </a:extLst>
          </p:cNvPr>
          <p:cNvSpPr>
            <a:spLocks/>
          </p:cNvSpPr>
          <p:nvPr userDrawn="1"/>
        </p:nvSpPr>
        <p:spPr>
          <a:xfrm rot="16200000">
            <a:off x="3835323" y="3912322"/>
            <a:ext cx="1263946" cy="2384711"/>
          </a:xfrm>
          <a:custGeom>
            <a:avLst/>
            <a:gdLst>
              <a:gd name="connsiteX0" fmla="*/ 1263946 w 1263946"/>
              <a:gd name="connsiteY0" fmla="*/ 2384711 h 2384711"/>
              <a:gd name="connsiteX1" fmla="*/ 0 w 1263946"/>
              <a:gd name="connsiteY1" fmla="*/ 2384710 h 2384711"/>
              <a:gd name="connsiteX2" fmla="*/ 658371 w 1263946"/>
              <a:gd name="connsiteY2" fmla="*/ 0 h 2384711"/>
              <a:gd name="connsiteX3" fmla="*/ 1263946 w 1263946"/>
              <a:gd name="connsiteY3" fmla="*/ 2384711 h 2384711"/>
            </a:gdLst>
            <a:ahLst/>
            <a:cxnLst>
              <a:cxn ang="0">
                <a:pos x="connsiteX0" y="connsiteY0"/>
              </a:cxn>
              <a:cxn ang="0">
                <a:pos x="connsiteX1" y="connsiteY1"/>
              </a:cxn>
              <a:cxn ang="0">
                <a:pos x="connsiteX2" y="connsiteY2"/>
              </a:cxn>
              <a:cxn ang="0">
                <a:pos x="connsiteX3" y="connsiteY3"/>
              </a:cxn>
            </a:cxnLst>
            <a:rect l="l" t="t" r="r" b="b"/>
            <a:pathLst>
              <a:path w="1263946" h="2384711">
                <a:moveTo>
                  <a:pt x="1263946" y="2384711"/>
                </a:moveTo>
                <a:lnTo>
                  <a:pt x="0" y="2384710"/>
                </a:lnTo>
                <a:lnTo>
                  <a:pt x="658371" y="0"/>
                </a:lnTo>
                <a:lnTo>
                  <a:pt x="1263946" y="2384711"/>
                </a:lnTo>
                <a:close/>
              </a:path>
            </a:pathLst>
          </a:custGeom>
          <a:solidFill>
            <a:schemeClr val="accent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TextBox 12">
            <a:extLst>
              <a:ext uri="{FF2B5EF4-FFF2-40B4-BE49-F238E27FC236}">
                <a16:creationId xmlns:a16="http://schemas.microsoft.com/office/drawing/2014/main" id="{C7A056A8-459F-B89F-6D70-E2B7FE0E4EE8}"/>
              </a:ext>
            </a:extLst>
          </p:cNvPr>
          <p:cNvSpPr txBox="1"/>
          <p:nvPr userDrawn="1"/>
        </p:nvSpPr>
        <p:spPr>
          <a:xfrm>
            <a:off x="12368463" y="490835"/>
            <a:ext cx="1431757" cy="923330"/>
          </a:xfrm>
          <a:prstGeom prst="rect">
            <a:avLst/>
          </a:prstGeom>
          <a:noFill/>
        </p:spPr>
        <p:txBody>
          <a:bodyPr wrap="square" rtlCol="0">
            <a:spAutoFit/>
          </a:bodyPr>
          <a:lstStyle/>
          <a:p>
            <a:r>
              <a:rPr lang="en-GB"/>
              <a:t>Format Background</a:t>
            </a:r>
          </a:p>
          <a:p>
            <a:r>
              <a:rPr lang="en-GB"/>
              <a:t>Picture</a:t>
            </a:r>
          </a:p>
        </p:txBody>
      </p:sp>
      <p:sp>
        <p:nvSpPr>
          <p:cNvPr id="16" name="Parallelogram 15">
            <a:extLst>
              <a:ext uri="{FF2B5EF4-FFF2-40B4-BE49-F238E27FC236}">
                <a16:creationId xmlns:a16="http://schemas.microsoft.com/office/drawing/2014/main" id="{8082F506-F862-381B-195D-1C65383BECC1}"/>
              </a:ext>
            </a:extLst>
          </p:cNvPr>
          <p:cNvSpPr>
            <a:spLocks/>
          </p:cNvSpPr>
          <p:nvPr userDrawn="1"/>
        </p:nvSpPr>
        <p:spPr>
          <a:xfrm rot="5400000" flipH="1">
            <a:off x="1160358" y="811211"/>
            <a:ext cx="4615303" cy="5121276"/>
          </a:xfrm>
          <a:prstGeom prst="parallelogram">
            <a:avLst>
              <a:gd name="adj" fmla="val 28178"/>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7F68FAA8-A47E-4235-EEC8-2DFE7E51ABAF}"/>
              </a:ext>
            </a:extLst>
          </p:cNvPr>
          <p:cNvSpPr>
            <a:spLocks noGrp="1"/>
          </p:cNvSpPr>
          <p:nvPr userDrawn="1">
            <p:ph type="body" sz="quarter" idx="13"/>
          </p:nvPr>
        </p:nvSpPr>
        <p:spPr>
          <a:xfrm>
            <a:off x="1959885" y="4175849"/>
            <a:ext cx="3510868" cy="246221"/>
          </a:xfrm>
        </p:spPr>
        <p:txBody>
          <a:bodyPr>
            <a:spAutoFit/>
          </a:bodyPr>
          <a:lstStyle>
            <a:lvl1pPr marL="0" indent="0">
              <a:spcBef>
                <a:spcPts val="0"/>
              </a:spcBef>
              <a:buNone/>
              <a:defRPr sz="1600" b="0">
                <a:latin typeface="+mn-lt"/>
              </a:defRPr>
            </a:lvl1pPr>
          </a:lstStyle>
          <a:p>
            <a:pPr lvl="0"/>
            <a:r>
              <a:rPr lang="en-GB"/>
              <a:t>Click to edit Master text styles</a:t>
            </a:r>
          </a:p>
        </p:txBody>
      </p:sp>
      <p:sp>
        <p:nvSpPr>
          <p:cNvPr id="3" name="Subtitle 2">
            <a:extLst>
              <a:ext uri="{FF2B5EF4-FFF2-40B4-BE49-F238E27FC236}">
                <a16:creationId xmlns:a16="http://schemas.microsoft.com/office/drawing/2014/main" id="{82656D39-00E2-3D75-A589-E84FFB3BD69E}"/>
              </a:ext>
            </a:extLst>
          </p:cNvPr>
          <p:cNvSpPr>
            <a:spLocks noGrp="1"/>
          </p:cNvSpPr>
          <p:nvPr userDrawn="1">
            <p:ph type="subTitle" idx="1"/>
          </p:nvPr>
        </p:nvSpPr>
        <p:spPr>
          <a:xfrm>
            <a:off x="1959885" y="3452860"/>
            <a:ext cx="3510868" cy="719421"/>
          </a:xfrm>
        </p:spPr>
        <p:txBody>
          <a:bodyPr lIns="0" rIns="0">
            <a:normAutofit/>
          </a:bodyPr>
          <a:lstStyle>
            <a:lvl1pPr marL="0" indent="0" algn="l">
              <a:spcBef>
                <a:spcPts val="0"/>
              </a:spcBef>
              <a:buNone/>
              <a:defRPr sz="2000" b="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2" name="Title 1">
            <a:extLst>
              <a:ext uri="{FF2B5EF4-FFF2-40B4-BE49-F238E27FC236}">
                <a16:creationId xmlns:a16="http://schemas.microsoft.com/office/drawing/2014/main" id="{A98C49C1-E33C-EF10-364A-487EC7380881}"/>
              </a:ext>
            </a:extLst>
          </p:cNvPr>
          <p:cNvSpPr>
            <a:spLocks noGrp="1"/>
          </p:cNvSpPr>
          <p:nvPr userDrawn="1">
            <p:ph type="ctrTitle" hasCustomPrompt="1"/>
          </p:nvPr>
        </p:nvSpPr>
        <p:spPr>
          <a:xfrm>
            <a:off x="1959885" y="2212900"/>
            <a:ext cx="3510868" cy="1182810"/>
          </a:xfrm>
        </p:spPr>
        <p:txBody>
          <a:bodyPr lIns="0" rIns="0" anchor="b" anchorCtr="0">
            <a:noAutofit/>
          </a:bodyPr>
          <a:lstStyle>
            <a:lvl1pPr algn="l">
              <a:lnSpc>
                <a:spcPts val="4200"/>
              </a:lnSpc>
              <a:defRPr sz="4000" b="1"/>
            </a:lvl1pPr>
          </a:lstStyle>
          <a:p>
            <a:r>
              <a:rPr lang="en-GB"/>
              <a:t>Title</a:t>
            </a:r>
          </a:p>
        </p:txBody>
      </p:sp>
    </p:spTree>
    <p:extLst>
      <p:ext uri="{BB962C8B-B14F-4D97-AF65-F5344CB8AC3E}">
        <p14:creationId xmlns:p14="http://schemas.microsoft.com/office/powerpoint/2010/main" val="24631051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Picture (text right)">
    <p:bg>
      <p:bgPr>
        <a:solidFill>
          <a:schemeClr val="tx2"/>
        </a:solidFill>
        <a:effectLst/>
      </p:bgPr>
    </p:bg>
    <p:spTree>
      <p:nvGrpSpPr>
        <p:cNvPr id="1" name=""/>
        <p:cNvGrpSpPr/>
        <p:nvPr/>
      </p:nvGrpSpPr>
      <p:grpSpPr>
        <a:xfrm>
          <a:off x="0" y="0"/>
          <a:ext cx="0" cy="0"/>
          <a:chOff x="0" y="0"/>
          <a:chExt cx="0" cy="0"/>
        </a:xfrm>
      </p:grpSpPr>
      <p:sp>
        <p:nvSpPr>
          <p:cNvPr id="31" name="Footer Placeholder 30">
            <a:extLst>
              <a:ext uri="{FF2B5EF4-FFF2-40B4-BE49-F238E27FC236}">
                <a16:creationId xmlns:a16="http://schemas.microsoft.com/office/drawing/2014/main" id="{957AFA69-8D8A-F969-3CB6-61CF09A62784}"/>
              </a:ext>
            </a:extLst>
          </p:cNvPr>
          <p:cNvSpPr>
            <a:spLocks noGrp="1"/>
          </p:cNvSpPr>
          <p:nvPr userDrawn="1">
            <p:ph type="ftr" sz="quarter" idx="11"/>
          </p:nvPr>
        </p:nvSpPr>
        <p:spPr/>
        <p:txBody>
          <a:bodyPr/>
          <a:lstStyle/>
          <a:p>
            <a:r>
              <a:rPr lang="en-US"/>
              <a:t>The Patmos Initiative overview</a:t>
            </a:r>
            <a:endParaRPr lang="en-GB"/>
          </a:p>
        </p:txBody>
      </p:sp>
      <p:sp>
        <p:nvSpPr>
          <p:cNvPr id="32" name="Slide Number Placeholder 31">
            <a:extLst>
              <a:ext uri="{FF2B5EF4-FFF2-40B4-BE49-F238E27FC236}">
                <a16:creationId xmlns:a16="http://schemas.microsoft.com/office/drawing/2014/main" id="{3815C6E9-DC56-74F3-B12A-4A5FA1C75B34}"/>
              </a:ext>
            </a:extLst>
          </p:cNvPr>
          <p:cNvSpPr>
            <a:spLocks noGrp="1"/>
          </p:cNvSpPr>
          <p:nvPr userDrawn="1">
            <p:ph type="sldNum" sz="quarter" idx="12"/>
          </p:nvPr>
        </p:nvSpPr>
        <p:spPr/>
        <p:txBody>
          <a:bodyPr/>
          <a:lstStyle/>
          <a:p>
            <a:fld id="{2C0BFA76-63D5-4AA7-9380-B533806EFC83}" type="slidenum">
              <a:rPr lang="en-GB" smtClean="0"/>
              <a:pPr/>
              <a:t>‹#›</a:t>
            </a:fld>
            <a:endParaRPr lang="en-GB"/>
          </a:p>
        </p:txBody>
      </p:sp>
      <p:sp>
        <p:nvSpPr>
          <p:cNvPr id="21" name="Freeform: Shape 20">
            <a:extLst>
              <a:ext uri="{FF2B5EF4-FFF2-40B4-BE49-F238E27FC236}">
                <a16:creationId xmlns:a16="http://schemas.microsoft.com/office/drawing/2014/main" id="{7700C8E0-7DF4-F58B-B4FB-4F1AB5BCF3DE}"/>
              </a:ext>
            </a:extLst>
          </p:cNvPr>
          <p:cNvSpPr>
            <a:spLocks/>
          </p:cNvSpPr>
          <p:nvPr userDrawn="1"/>
        </p:nvSpPr>
        <p:spPr>
          <a:xfrm rot="16200000">
            <a:off x="6248417" y="1335668"/>
            <a:ext cx="3330716" cy="4154507"/>
          </a:xfrm>
          <a:custGeom>
            <a:avLst/>
            <a:gdLst>
              <a:gd name="connsiteX0" fmla="*/ 3330716 w 3330716"/>
              <a:gd name="connsiteY0" fmla="*/ 1832459 h 4154507"/>
              <a:gd name="connsiteX1" fmla="*/ 2689645 w 3330716"/>
              <a:gd name="connsiteY1" fmla="*/ 4154507 h 4154507"/>
              <a:gd name="connsiteX2" fmla="*/ 605575 w 3330716"/>
              <a:gd name="connsiteY2" fmla="*/ 4154507 h 4154507"/>
              <a:gd name="connsiteX3" fmla="*/ 0 w 3330716"/>
              <a:gd name="connsiteY3" fmla="*/ 1769796 h 4154507"/>
              <a:gd name="connsiteX4" fmla="*/ 488606 w 3330716"/>
              <a:gd name="connsiteY4" fmla="*/ 0 h 4154507"/>
              <a:gd name="connsiteX5" fmla="*/ 2865380 w 3330716"/>
              <a:gd name="connsiteY5" fmla="*/ 0 h 4154507"/>
              <a:gd name="connsiteX6" fmla="*/ 3330716 w 3330716"/>
              <a:gd name="connsiteY6" fmla="*/ 1832459 h 415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0716" h="4154507">
                <a:moveTo>
                  <a:pt x="3330716" y="1832459"/>
                </a:moveTo>
                <a:lnTo>
                  <a:pt x="2689645" y="4154507"/>
                </a:lnTo>
                <a:lnTo>
                  <a:pt x="605575" y="4154507"/>
                </a:lnTo>
                <a:lnTo>
                  <a:pt x="0" y="1769796"/>
                </a:lnTo>
                <a:lnTo>
                  <a:pt x="488606" y="0"/>
                </a:lnTo>
                <a:lnTo>
                  <a:pt x="2865380" y="0"/>
                </a:lnTo>
                <a:lnTo>
                  <a:pt x="3330716" y="1832459"/>
                </a:lnTo>
                <a:close/>
              </a:path>
            </a:pathLst>
          </a:custGeom>
          <a:solidFill>
            <a:schemeClr val="bg1">
              <a:alpha val="8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Freeform: Shape 18">
            <a:extLst>
              <a:ext uri="{FF2B5EF4-FFF2-40B4-BE49-F238E27FC236}">
                <a16:creationId xmlns:a16="http://schemas.microsoft.com/office/drawing/2014/main" id="{3B1CE0FD-665C-1DC1-C8D6-2A1006EE5842}"/>
              </a:ext>
            </a:extLst>
          </p:cNvPr>
          <p:cNvSpPr>
            <a:spLocks/>
          </p:cNvSpPr>
          <p:nvPr userDrawn="1"/>
        </p:nvSpPr>
        <p:spPr>
          <a:xfrm rot="16200000">
            <a:off x="6267130" y="811049"/>
            <a:ext cx="971242" cy="1832459"/>
          </a:xfrm>
          <a:custGeom>
            <a:avLst/>
            <a:gdLst>
              <a:gd name="connsiteX0" fmla="*/ 971242 w 971242"/>
              <a:gd name="connsiteY0" fmla="*/ 0 h 1832459"/>
              <a:gd name="connsiteX1" fmla="*/ 465336 w 971242"/>
              <a:gd name="connsiteY1" fmla="*/ 1832459 h 1832459"/>
              <a:gd name="connsiteX2" fmla="*/ 0 w 971242"/>
              <a:gd name="connsiteY2" fmla="*/ 0 h 1832459"/>
              <a:gd name="connsiteX3" fmla="*/ 971242 w 971242"/>
              <a:gd name="connsiteY3" fmla="*/ 0 h 1832459"/>
            </a:gdLst>
            <a:ahLst/>
            <a:cxnLst>
              <a:cxn ang="0">
                <a:pos x="connsiteX0" y="connsiteY0"/>
              </a:cxn>
              <a:cxn ang="0">
                <a:pos x="connsiteX1" y="connsiteY1"/>
              </a:cxn>
              <a:cxn ang="0">
                <a:pos x="connsiteX2" y="connsiteY2"/>
              </a:cxn>
              <a:cxn ang="0">
                <a:pos x="connsiteX3" y="connsiteY3"/>
              </a:cxn>
            </a:cxnLst>
            <a:rect l="l" t="t" r="r" b="b"/>
            <a:pathLst>
              <a:path w="971242" h="1832459">
                <a:moveTo>
                  <a:pt x="971242" y="0"/>
                </a:moveTo>
                <a:lnTo>
                  <a:pt x="465336" y="1832459"/>
                </a:lnTo>
                <a:lnTo>
                  <a:pt x="0" y="0"/>
                </a:lnTo>
                <a:lnTo>
                  <a:pt x="971242" y="0"/>
                </a:lnTo>
                <a:close/>
              </a:path>
            </a:pathLst>
          </a:custGeom>
          <a:solidFill>
            <a:schemeClr val="accent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Freeform: Shape 16">
            <a:extLst>
              <a:ext uri="{FF2B5EF4-FFF2-40B4-BE49-F238E27FC236}">
                <a16:creationId xmlns:a16="http://schemas.microsoft.com/office/drawing/2014/main" id="{9AB7B802-0F62-4DC9-DD7C-FAD40F23274A}"/>
              </a:ext>
            </a:extLst>
          </p:cNvPr>
          <p:cNvSpPr>
            <a:spLocks/>
          </p:cNvSpPr>
          <p:nvPr userDrawn="1"/>
        </p:nvSpPr>
        <p:spPr>
          <a:xfrm rot="16200000">
            <a:off x="8166700" y="3912322"/>
            <a:ext cx="1263946" cy="2384711"/>
          </a:xfrm>
          <a:custGeom>
            <a:avLst/>
            <a:gdLst>
              <a:gd name="connsiteX0" fmla="*/ 1263946 w 1263946"/>
              <a:gd name="connsiteY0" fmla="*/ 2384711 h 2384711"/>
              <a:gd name="connsiteX1" fmla="*/ 0 w 1263946"/>
              <a:gd name="connsiteY1" fmla="*/ 2384710 h 2384711"/>
              <a:gd name="connsiteX2" fmla="*/ 658371 w 1263946"/>
              <a:gd name="connsiteY2" fmla="*/ 0 h 2384711"/>
              <a:gd name="connsiteX3" fmla="*/ 1263946 w 1263946"/>
              <a:gd name="connsiteY3" fmla="*/ 2384711 h 2384711"/>
            </a:gdLst>
            <a:ahLst/>
            <a:cxnLst>
              <a:cxn ang="0">
                <a:pos x="connsiteX0" y="connsiteY0"/>
              </a:cxn>
              <a:cxn ang="0">
                <a:pos x="connsiteX1" y="connsiteY1"/>
              </a:cxn>
              <a:cxn ang="0">
                <a:pos x="connsiteX2" y="connsiteY2"/>
              </a:cxn>
              <a:cxn ang="0">
                <a:pos x="connsiteX3" y="connsiteY3"/>
              </a:cxn>
            </a:cxnLst>
            <a:rect l="l" t="t" r="r" b="b"/>
            <a:pathLst>
              <a:path w="1263946" h="2384711">
                <a:moveTo>
                  <a:pt x="1263946" y="2384711"/>
                </a:moveTo>
                <a:lnTo>
                  <a:pt x="0" y="2384710"/>
                </a:lnTo>
                <a:lnTo>
                  <a:pt x="658371" y="0"/>
                </a:lnTo>
                <a:lnTo>
                  <a:pt x="1263946" y="2384711"/>
                </a:lnTo>
                <a:close/>
              </a:path>
            </a:pathLst>
          </a:custGeom>
          <a:solidFill>
            <a:schemeClr val="accent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TextBox 12">
            <a:extLst>
              <a:ext uri="{FF2B5EF4-FFF2-40B4-BE49-F238E27FC236}">
                <a16:creationId xmlns:a16="http://schemas.microsoft.com/office/drawing/2014/main" id="{C7A056A8-459F-B89F-6D70-E2B7FE0E4EE8}"/>
              </a:ext>
            </a:extLst>
          </p:cNvPr>
          <p:cNvSpPr txBox="1"/>
          <p:nvPr userDrawn="1"/>
        </p:nvSpPr>
        <p:spPr>
          <a:xfrm>
            <a:off x="12368463" y="490835"/>
            <a:ext cx="1431757" cy="923330"/>
          </a:xfrm>
          <a:prstGeom prst="rect">
            <a:avLst/>
          </a:prstGeom>
          <a:noFill/>
        </p:spPr>
        <p:txBody>
          <a:bodyPr wrap="square" rtlCol="0">
            <a:spAutoFit/>
          </a:bodyPr>
          <a:lstStyle/>
          <a:p>
            <a:r>
              <a:rPr lang="en-GB"/>
              <a:t>Format Background</a:t>
            </a:r>
          </a:p>
          <a:p>
            <a:r>
              <a:rPr lang="en-GB"/>
              <a:t>Picture</a:t>
            </a:r>
          </a:p>
        </p:txBody>
      </p:sp>
      <p:sp>
        <p:nvSpPr>
          <p:cNvPr id="16" name="Parallelogram 15">
            <a:extLst>
              <a:ext uri="{FF2B5EF4-FFF2-40B4-BE49-F238E27FC236}">
                <a16:creationId xmlns:a16="http://schemas.microsoft.com/office/drawing/2014/main" id="{8082F506-F862-381B-195D-1C65383BECC1}"/>
              </a:ext>
            </a:extLst>
          </p:cNvPr>
          <p:cNvSpPr>
            <a:spLocks/>
          </p:cNvSpPr>
          <p:nvPr userDrawn="1"/>
        </p:nvSpPr>
        <p:spPr>
          <a:xfrm rot="5400000" flipH="1">
            <a:off x="5491735" y="811211"/>
            <a:ext cx="4615303" cy="5121276"/>
          </a:xfrm>
          <a:prstGeom prst="parallelogram">
            <a:avLst>
              <a:gd name="adj" fmla="val 28178"/>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7F68FAA8-A47E-4235-EEC8-2DFE7E51ABAF}"/>
              </a:ext>
            </a:extLst>
          </p:cNvPr>
          <p:cNvSpPr>
            <a:spLocks noGrp="1"/>
          </p:cNvSpPr>
          <p:nvPr userDrawn="1">
            <p:ph type="body" sz="quarter" idx="13"/>
          </p:nvPr>
        </p:nvSpPr>
        <p:spPr>
          <a:xfrm>
            <a:off x="6291262" y="4175849"/>
            <a:ext cx="3510868" cy="246221"/>
          </a:xfrm>
        </p:spPr>
        <p:txBody>
          <a:bodyPr>
            <a:spAutoFit/>
          </a:bodyPr>
          <a:lstStyle>
            <a:lvl1pPr marL="0" indent="0">
              <a:spcBef>
                <a:spcPts val="0"/>
              </a:spcBef>
              <a:buNone/>
              <a:defRPr sz="1600" b="0">
                <a:latin typeface="+mn-lt"/>
              </a:defRPr>
            </a:lvl1pPr>
          </a:lstStyle>
          <a:p>
            <a:pPr lvl="0"/>
            <a:r>
              <a:rPr lang="en-GB"/>
              <a:t>Click to edit Master text styles</a:t>
            </a:r>
          </a:p>
        </p:txBody>
      </p:sp>
      <p:sp>
        <p:nvSpPr>
          <p:cNvPr id="3" name="Subtitle 2">
            <a:extLst>
              <a:ext uri="{FF2B5EF4-FFF2-40B4-BE49-F238E27FC236}">
                <a16:creationId xmlns:a16="http://schemas.microsoft.com/office/drawing/2014/main" id="{82656D39-00E2-3D75-A589-E84FFB3BD69E}"/>
              </a:ext>
            </a:extLst>
          </p:cNvPr>
          <p:cNvSpPr>
            <a:spLocks noGrp="1"/>
          </p:cNvSpPr>
          <p:nvPr userDrawn="1">
            <p:ph type="subTitle" idx="1"/>
          </p:nvPr>
        </p:nvSpPr>
        <p:spPr>
          <a:xfrm>
            <a:off x="6291262" y="3452860"/>
            <a:ext cx="3510868" cy="719421"/>
          </a:xfrm>
        </p:spPr>
        <p:txBody>
          <a:bodyPr lIns="0" rIns="0">
            <a:normAutofit/>
          </a:bodyPr>
          <a:lstStyle>
            <a:lvl1pPr marL="0" indent="0" algn="l">
              <a:spcBef>
                <a:spcPts val="0"/>
              </a:spcBef>
              <a:buNone/>
              <a:defRPr sz="2000" b="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2" name="Title 1">
            <a:extLst>
              <a:ext uri="{FF2B5EF4-FFF2-40B4-BE49-F238E27FC236}">
                <a16:creationId xmlns:a16="http://schemas.microsoft.com/office/drawing/2014/main" id="{A98C49C1-E33C-EF10-364A-487EC7380881}"/>
              </a:ext>
            </a:extLst>
          </p:cNvPr>
          <p:cNvSpPr>
            <a:spLocks noGrp="1"/>
          </p:cNvSpPr>
          <p:nvPr userDrawn="1">
            <p:ph type="ctrTitle" hasCustomPrompt="1"/>
          </p:nvPr>
        </p:nvSpPr>
        <p:spPr>
          <a:xfrm>
            <a:off x="6291262" y="2212900"/>
            <a:ext cx="3510868" cy="1182810"/>
          </a:xfrm>
        </p:spPr>
        <p:txBody>
          <a:bodyPr lIns="0" rIns="0" anchor="b" anchorCtr="0">
            <a:noAutofit/>
          </a:bodyPr>
          <a:lstStyle>
            <a:lvl1pPr algn="l">
              <a:lnSpc>
                <a:spcPts val="4200"/>
              </a:lnSpc>
              <a:defRPr sz="4000" b="1"/>
            </a:lvl1pPr>
          </a:lstStyle>
          <a:p>
            <a:r>
              <a:rPr lang="en-GB"/>
              <a:t>Title</a:t>
            </a:r>
          </a:p>
        </p:txBody>
      </p:sp>
    </p:spTree>
    <p:extLst>
      <p:ext uri="{BB962C8B-B14F-4D97-AF65-F5344CB8AC3E}">
        <p14:creationId xmlns:p14="http://schemas.microsoft.com/office/powerpoint/2010/main" val="11978465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4B5E7-CDB1-942B-8410-8212DF152BC6}"/>
              </a:ext>
            </a:extLst>
          </p:cNvPr>
          <p:cNvSpPr>
            <a:spLocks noGrp="1"/>
          </p:cNvSpPr>
          <p:nvPr>
            <p:ph type="title"/>
          </p:nvPr>
        </p:nvSpPr>
        <p:spPr/>
        <p:txBody>
          <a:bodyPr/>
          <a:lstStyle/>
          <a:p>
            <a:r>
              <a:rPr lang="en-GB"/>
              <a:t>Click to edit Master title style</a:t>
            </a:r>
          </a:p>
        </p:txBody>
      </p:sp>
      <p:sp>
        <p:nvSpPr>
          <p:cNvPr id="3" name="Footer Placeholder 2">
            <a:extLst>
              <a:ext uri="{FF2B5EF4-FFF2-40B4-BE49-F238E27FC236}">
                <a16:creationId xmlns:a16="http://schemas.microsoft.com/office/drawing/2014/main" id="{588CEC44-D52C-2505-1758-72D4565A781F}"/>
              </a:ext>
            </a:extLst>
          </p:cNvPr>
          <p:cNvSpPr>
            <a:spLocks noGrp="1"/>
          </p:cNvSpPr>
          <p:nvPr>
            <p:ph type="ftr" sz="quarter" idx="10"/>
          </p:nvPr>
        </p:nvSpPr>
        <p:spPr/>
        <p:txBody>
          <a:bodyPr/>
          <a:lstStyle/>
          <a:p>
            <a:r>
              <a:rPr lang="en-US"/>
              <a:t>The Patmos Initiative overview</a:t>
            </a:r>
            <a:endParaRPr lang="en-GB"/>
          </a:p>
        </p:txBody>
      </p:sp>
      <p:sp>
        <p:nvSpPr>
          <p:cNvPr id="4" name="Slide Number Placeholder 3">
            <a:extLst>
              <a:ext uri="{FF2B5EF4-FFF2-40B4-BE49-F238E27FC236}">
                <a16:creationId xmlns:a16="http://schemas.microsoft.com/office/drawing/2014/main" id="{DBC064C3-EBC1-5554-1229-3A72D3CC0415}"/>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5" name="Text Placeholder 5">
            <a:extLst>
              <a:ext uri="{FF2B5EF4-FFF2-40B4-BE49-F238E27FC236}">
                <a16:creationId xmlns:a16="http://schemas.microsoft.com/office/drawing/2014/main" id="{C56992B2-58DA-86B9-28C7-BAF758C76C60}"/>
              </a:ext>
            </a:extLst>
          </p:cNvPr>
          <p:cNvSpPr>
            <a:spLocks noGrp="1"/>
          </p:cNvSpPr>
          <p:nvPr>
            <p:ph type="body" sz="quarter" idx="12"/>
          </p:nvPr>
        </p:nvSpPr>
        <p:spPr>
          <a:xfrm>
            <a:off x="892801" y="1800000"/>
            <a:ext cx="9723864" cy="4095975"/>
          </a:xfrm>
        </p:spPr>
        <p:txBody>
          <a:bodyPr numCol="2" spcCol="892800">
            <a:noAutofit/>
          </a:bodyPr>
          <a:lstStyle>
            <a:lvl1pPr marL="457200" indent="-457200">
              <a:buFont typeface="+mj-lt"/>
              <a:buAutoNum type="arabicPeriod"/>
              <a:defRPr sz="1600">
                <a:latin typeface="+mn-lt"/>
              </a:defRPr>
            </a:lvl1pPr>
            <a:lvl2pPr marL="457200" indent="0">
              <a:buNone/>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9" name="Straight Connector 8">
            <a:extLst>
              <a:ext uri="{FF2B5EF4-FFF2-40B4-BE49-F238E27FC236}">
                <a16:creationId xmlns:a16="http://schemas.microsoft.com/office/drawing/2014/main" id="{19A716FB-8E3A-03B4-0347-97A4983A551E}"/>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5675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2"/>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E7CFF499-4FE2-007B-F3C9-FABAFC81739C}"/>
              </a:ext>
            </a:extLst>
          </p:cNvPr>
          <p:cNvSpPr>
            <a:spLocks noGrp="1"/>
          </p:cNvSpPr>
          <p:nvPr>
            <p:ph type="ftr" sz="quarter" idx="10"/>
          </p:nvPr>
        </p:nvSpPr>
        <p:spPr/>
        <p:txBody>
          <a:bodyPr/>
          <a:lstStyle/>
          <a:p>
            <a:r>
              <a:rPr lang="en-US"/>
              <a:t>The Patmos Initiative overview</a:t>
            </a:r>
            <a:endParaRPr lang="en-GB"/>
          </a:p>
        </p:txBody>
      </p:sp>
      <p:sp>
        <p:nvSpPr>
          <p:cNvPr id="8" name="Slide Number Placeholder 7">
            <a:extLst>
              <a:ext uri="{FF2B5EF4-FFF2-40B4-BE49-F238E27FC236}">
                <a16:creationId xmlns:a16="http://schemas.microsoft.com/office/drawing/2014/main" id="{38BEEB5E-22C9-9413-89F1-69AA826C9AEA}"/>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12" name="Title 11">
            <a:extLst>
              <a:ext uri="{FF2B5EF4-FFF2-40B4-BE49-F238E27FC236}">
                <a16:creationId xmlns:a16="http://schemas.microsoft.com/office/drawing/2014/main" id="{7ACF4F53-9334-39E3-88E6-6D57F626259A}"/>
              </a:ext>
            </a:extLst>
          </p:cNvPr>
          <p:cNvSpPr>
            <a:spLocks noGrp="1"/>
          </p:cNvSpPr>
          <p:nvPr>
            <p:ph type="title" hasCustomPrompt="1"/>
          </p:nvPr>
        </p:nvSpPr>
        <p:spPr>
          <a:xfrm>
            <a:off x="3573381" y="1569015"/>
            <a:ext cx="5041230" cy="3498285"/>
          </a:xfrm>
          <a:custGeom>
            <a:avLst/>
            <a:gdLst>
              <a:gd name="connsiteX0" fmla="*/ 5041230 w 5041230"/>
              <a:gd name="connsiteY0" fmla="*/ 0 h 3498285"/>
              <a:gd name="connsiteX1" fmla="*/ 5041230 w 5041230"/>
              <a:gd name="connsiteY1" fmla="*/ 2987488 h 3498285"/>
              <a:gd name="connsiteX2" fmla="*/ 0 w 5041230"/>
              <a:gd name="connsiteY2" fmla="*/ 3498285 h 3498285"/>
              <a:gd name="connsiteX3" fmla="*/ 0 w 5041230"/>
              <a:gd name="connsiteY3" fmla="*/ 510797 h 3498285"/>
            </a:gdLst>
            <a:ahLst/>
            <a:cxnLst>
              <a:cxn ang="0">
                <a:pos x="connsiteX0" y="connsiteY0"/>
              </a:cxn>
              <a:cxn ang="0">
                <a:pos x="connsiteX1" y="connsiteY1"/>
              </a:cxn>
              <a:cxn ang="0">
                <a:pos x="connsiteX2" y="connsiteY2"/>
              </a:cxn>
              <a:cxn ang="0">
                <a:pos x="connsiteX3" y="connsiteY3"/>
              </a:cxn>
            </a:cxnLst>
            <a:rect l="l" t="t" r="r" b="b"/>
            <a:pathLst>
              <a:path w="5041230" h="3498285">
                <a:moveTo>
                  <a:pt x="5041230" y="0"/>
                </a:moveTo>
                <a:lnTo>
                  <a:pt x="5041230" y="2987488"/>
                </a:lnTo>
                <a:lnTo>
                  <a:pt x="0" y="3498285"/>
                </a:lnTo>
                <a:lnTo>
                  <a:pt x="0" y="510797"/>
                </a:lnTo>
                <a:close/>
              </a:path>
            </a:pathLst>
          </a:custGeom>
          <a:solidFill>
            <a:srgbClr val="D76E00">
              <a:alpha val="80000"/>
            </a:srgbClr>
          </a:solidFill>
        </p:spPr>
        <p:txBody>
          <a:bodyPr wrap="square" lIns="432000" tIns="1008000" rIns="432000" bIns="396000" anchor="t" anchorCtr="0">
            <a:noAutofit/>
          </a:bodyPr>
          <a:lstStyle>
            <a:lvl1pPr>
              <a:defRPr sz="5200">
                <a:solidFill>
                  <a:schemeClr val="bg1"/>
                </a:solidFill>
              </a:defRPr>
            </a:lvl1pPr>
          </a:lstStyle>
          <a:p>
            <a:r>
              <a:rPr lang="en-GB"/>
              <a:t>Section #</a:t>
            </a:r>
          </a:p>
        </p:txBody>
      </p:sp>
      <p:sp>
        <p:nvSpPr>
          <p:cNvPr id="3" name="Text Placeholder 2">
            <a:extLst>
              <a:ext uri="{FF2B5EF4-FFF2-40B4-BE49-F238E27FC236}">
                <a16:creationId xmlns:a16="http://schemas.microsoft.com/office/drawing/2014/main" id="{02846450-8397-EDE4-BFFD-8E7A401B29D2}"/>
              </a:ext>
            </a:extLst>
          </p:cNvPr>
          <p:cNvSpPr>
            <a:spLocks noGrp="1"/>
          </p:cNvSpPr>
          <p:nvPr>
            <p:ph type="body" idx="1"/>
          </p:nvPr>
        </p:nvSpPr>
        <p:spPr>
          <a:xfrm>
            <a:off x="3573381" y="3380872"/>
            <a:ext cx="5041230" cy="1500187"/>
          </a:xfrm>
          <a:noFill/>
        </p:spPr>
        <p:txBody>
          <a:bodyPr lIns="396000" rIns="396000"/>
          <a:lstStyle>
            <a:lvl1pPr marL="0" indent="0">
              <a:buNone/>
              <a:defRPr sz="2800" b="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2069464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tx2"/>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E7CFF499-4FE2-007B-F3C9-FABAFC81739C}"/>
              </a:ext>
            </a:extLst>
          </p:cNvPr>
          <p:cNvSpPr>
            <a:spLocks noGrp="1"/>
          </p:cNvSpPr>
          <p:nvPr>
            <p:ph type="ftr" sz="quarter" idx="10"/>
          </p:nvPr>
        </p:nvSpPr>
        <p:spPr/>
        <p:txBody>
          <a:bodyPr/>
          <a:lstStyle/>
          <a:p>
            <a:r>
              <a:rPr lang="en-US"/>
              <a:t>The Patmos Initiative overview</a:t>
            </a:r>
            <a:endParaRPr lang="en-GB"/>
          </a:p>
        </p:txBody>
      </p:sp>
      <p:sp>
        <p:nvSpPr>
          <p:cNvPr id="8" name="Slide Number Placeholder 7">
            <a:extLst>
              <a:ext uri="{FF2B5EF4-FFF2-40B4-BE49-F238E27FC236}">
                <a16:creationId xmlns:a16="http://schemas.microsoft.com/office/drawing/2014/main" id="{38BEEB5E-22C9-9413-89F1-69AA826C9AEA}"/>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12" name="Title 11">
            <a:extLst>
              <a:ext uri="{FF2B5EF4-FFF2-40B4-BE49-F238E27FC236}">
                <a16:creationId xmlns:a16="http://schemas.microsoft.com/office/drawing/2014/main" id="{7ACF4F53-9334-39E3-88E6-6D57F626259A}"/>
              </a:ext>
            </a:extLst>
          </p:cNvPr>
          <p:cNvSpPr>
            <a:spLocks noGrp="1"/>
          </p:cNvSpPr>
          <p:nvPr>
            <p:ph type="title" hasCustomPrompt="1"/>
          </p:nvPr>
        </p:nvSpPr>
        <p:spPr>
          <a:xfrm flipH="1">
            <a:off x="3573381" y="1569015"/>
            <a:ext cx="5041230" cy="3498285"/>
          </a:xfrm>
          <a:custGeom>
            <a:avLst/>
            <a:gdLst>
              <a:gd name="connsiteX0" fmla="*/ 5041230 w 5041230"/>
              <a:gd name="connsiteY0" fmla="*/ 0 h 3498285"/>
              <a:gd name="connsiteX1" fmla="*/ 5041230 w 5041230"/>
              <a:gd name="connsiteY1" fmla="*/ 2987488 h 3498285"/>
              <a:gd name="connsiteX2" fmla="*/ 0 w 5041230"/>
              <a:gd name="connsiteY2" fmla="*/ 3498285 h 3498285"/>
              <a:gd name="connsiteX3" fmla="*/ 0 w 5041230"/>
              <a:gd name="connsiteY3" fmla="*/ 510797 h 3498285"/>
            </a:gdLst>
            <a:ahLst/>
            <a:cxnLst>
              <a:cxn ang="0">
                <a:pos x="connsiteX0" y="connsiteY0"/>
              </a:cxn>
              <a:cxn ang="0">
                <a:pos x="connsiteX1" y="connsiteY1"/>
              </a:cxn>
              <a:cxn ang="0">
                <a:pos x="connsiteX2" y="connsiteY2"/>
              </a:cxn>
              <a:cxn ang="0">
                <a:pos x="connsiteX3" y="connsiteY3"/>
              </a:cxn>
            </a:cxnLst>
            <a:rect l="l" t="t" r="r" b="b"/>
            <a:pathLst>
              <a:path w="5041230" h="3498285">
                <a:moveTo>
                  <a:pt x="5041230" y="0"/>
                </a:moveTo>
                <a:lnTo>
                  <a:pt x="5041230" y="2987488"/>
                </a:lnTo>
                <a:lnTo>
                  <a:pt x="0" y="3498285"/>
                </a:lnTo>
                <a:lnTo>
                  <a:pt x="0" y="510797"/>
                </a:lnTo>
                <a:close/>
              </a:path>
            </a:pathLst>
          </a:custGeom>
          <a:solidFill>
            <a:srgbClr val="005F4B">
              <a:alpha val="80000"/>
            </a:srgbClr>
          </a:solidFill>
        </p:spPr>
        <p:txBody>
          <a:bodyPr wrap="square" lIns="432000" tIns="1008000" rIns="432000" bIns="396000" anchor="t" anchorCtr="0">
            <a:noAutofit/>
          </a:bodyPr>
          <a:lstStyle>
            <a:lvl1pPr>
              <a:defRPr sz="5200">
                <a:solidFill>
                  <a:schemeClr val="bg1"/>
                </a:solidFill>
              </a:defRPr>
            </a:lvl1pPr>
          </a:lstStyle>
          <a:p>
            <a:r>
              <a:rPr lang="en-GB"/>
              <a:t>Section #</a:t>
            </a:r>
          </a:p>
        </p:txBody>
      </p:sp>
      <p:sp>
        <p:nvSpPr>
          <p:cNvPr id="3" name="Text Placeholder 2">
            <a:extLst>
              <a:ext uri="{FF2B5EF4-FFF2-40B4-BE49-F238E27FC236}">
                <a16:creationId xmlns:a16="http://schemas.microsoft.com/office/drawing/2014/main" id="{02846450-8397-EDE4-BFFD-8E7A401B29D2}"/>
              </a:ext>
            </a:extLst>
          </p:cNvPr>
          <p:cNvSpPr>
            <a:spLocks noGrp="1"/>
          </p:cNvSpPr>
          <p:nvPr>
            <p:ph type="body" idx="1"/>
          </p:nvPr>
        </p:nvSpPr>
        <p:spPr>
          <a:xfrm>
            <a:off x="3573381" y="3380872"/>
            <a:ext cx="5041230" cy="1500187"/>
          </a:xfrm>
          <a:noFill/>
        </p:spPr>
        <p:txBody>
          <a:bodyPr lIns="396000" rIns="396000"/>
          <a:lstStyle>
            <a:lvl1pPr marL="0" indent="0">
              <a:buNone/>
              <a:defRPr sz="2800" b="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641983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tx2"/>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E7CFF499-4FE2-007B-F3C9-FABAFC81739C}"/>
              </a:ext>
            </a:extLst>
          </p:cNvPr>
          <p:cNvSpPr>
            <a:spLocks noGrp="1"/>
          </p:cNvSpPr>
          <p:nvPr>
            <p:ph type="ftr" sz="quarter" idx="10"/>
          </p:nvPr>
        </p:nvSpPr>
        <p:spPr/>
        <p:txBody>
          <a:bodyPr/>
          <a:lstStyle/>
          <a:p>
            <a:r>
              <a:rPr lang="en-GB"/>
              <a:t>The Patmos Initiative overview</a:t>
            </a:r>
          </a:p>
        </p:txBody>
      </p:sp>
      <p:sp>
        <p:nvSpPr>
          <p:cNvPr id="8" name="Slide Number Placeholder 7">
            <a:extLst>
              <a:ext uri="{FF2B5EF4-FFF2-40B4-BE49-F238E27FC236}">
                <a16:creationId xmlns:a16="http://schemas.microsoft.com/office/drawing/2014/main" id="{38BEEB5E-22C9-9413-89F1-69AA826C9AEA}"/>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12" name="Title 11">
            <a:extLst>
              <a:ext uri="{FF2B5EF4-FFF2-40B4-BE49-F238E27FC236}">
                <a16:creationId xmlns:a16="http://schemas.microsoft.com/office/drawing/2014/main" id="{7ACF4F53-9334-39E3-88E6-6D57F626259A}"/>
              </a:ext>
            </a:extLst>
          </p:cNvPr>
          <p:cNvSpPr>
            <a:spLocks noGrp="1"/>
          </p:cNvSpPr>
          <p:nvPr>
            <p:ph type="title" hasCustomPrompt="1"/>
          </p:nvPr>
        </p:nvSpPr>
        <p:spPr>
          <a:xfrm flipH="1">
            <a:off x="3573381" y="1569015"/>
            <a:ext cx="5041230" cy="3498285"/>
          </a:xfrm>
          <a:custGeom>
            <a:avLst/>
            <a:gdLst>
              <a:gd name="connsiteX0" fmla="*/ 5041230 w 5041230"/>
              <a:gd name="connsiteY0" fmla="*/ 0 h 3498285"/>
              <a:gd name="connsiteX1" fmla="*/ 5041230 w 5041230"/>
              <a:gd name="connsiteY1" fmla="*/ 2987488 h 3498285"/>
              <a:gd name="connsiteX2" fmla="*/ 0 w 5041230"/>
              <a:gd name="connsiteY2" fmla="*/ 3498285 h 3498285"/>
              <a:gd name="connsiteX3" fmla="*/ 0 w 5041230"/>
              <a:gd name="connsiteY3" fmla="*/ 510797 h 3498285"/>
            </a:gdLst>
            <a:ahLst/>
            <a:cxnLst>
              <a:cxn ang="0">
                <a:pos x="connsiteX0" y="connsiteY0"/>
              </a:cxn>
              <a:cxn ang="0">
                <a:pos x="connsiteX1" y="connsiteY1"/>
              </a:cxn>
              <a:cxn ang="0">
                <a:pos x="connsiteX2" y="connsiteY2"/>
              </a:cxn>
              <a:cxn ang="0">
                <a:pos x="connsiteX3" y="connsiteY3"/>
              </a:cxn>
            </a:cxnLst>
            <a:rect l="l" t="t" r="r" b="b"/>
            <a:pathLst>
              <a:path w="5041230" h="3498285">
                <a:moveTo>
                  <a:pt x="5041230" y="0"/>
                </a:moveTo>
                <a:lnTo>
                  <a:pt x="5041230" y="2987488"/>
                </a:lnTo>
                <a:lnTo>
                  <a:pt x="0" y="3498285"/>
                </a:lnTo>
                <a:lnTo>
                  <a:pt x="0" y="510797"/>
                </a:lnTo>
                <a:close/>
              </a:path>
            </a:pathLst>
          </a:custGeom>
          <a:solidFill>
            <a:srgbClr val="005F4B">
              <a:alpha val="80000"/>
            </a:srgbClr>
          </a:solidFill>
        </p:spPr>
        <p:txBody>
          <a:bodyPr wrap="square" lIns="432000" tIns="1008000" rIns="432000" bIns="396000" anchor="t" anchorCtr="0">
            <a:noAutofit/>
          </a:bodyPr>
          <a:lstStyle>
            <a:lvl1pPr>
              <a:defRPr sz="5200">
                <a:solidFill>
                  <a:schemeClr val="bg1"/>
                </a:solidFill>
              </a:defRPr>
            </a:lvl1pPr>
          </a:lstStyle>
          <a:p>
            <a:r>
              <a:rPr lang="en-GB"/>
              <a:t>Section #</a:t>
            </a:r>
          </a:p>
        </p:txBody>
      </p:sp>
      <p:sp>
        <p:nvSpPr>
          <p:cNvPr id="3" name="Text Placeholder 2">
            <a:extLst>
              <a:ext uri="{FF2B5EF4-FFF2-40B4-BE49-F238E27FC236}">
                <a16:creationId xmlns:a16="http://schemas.microsoft.com/office/drawing/2014/main" id="{02846450-8397-EDE4-BFFD-8E7A401B29D2}"/>
              </a:ext>
            </a:extLst>
          </p:cNvPr>
          <p:cNvSpPr>
            <a:spLocks noGrp="1"/>
          </p:cNvSpPr>
          <p:nvPr>
            <p:ph type="body" idx="1"/>
          </p:nvPr>
        </p:nvSpPr>
        <p:spPr>
          <a:xfrm>
            <a:off x="3573381" y="3380872"/>
            <a:ext cx="5041230" cy="1500187"/>
          </a:xfrm>
          <a:noFill/>
        </p:spPr>
        <p:txBody>
          <a:bodyPr lIns="396000" rIns="396000"/>
          <a:lstStyle>
            <a:lvl1pPr marL="0" indent="0">
              <a:buNone/>
              <a:defRPr sz="2800" b="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4680117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rgbClr val="FFC3B9"/>
        </a:solidFill>
        <a:effectLst/>
      </p:bgPr>
    </p:bg>
    <p:spTree>
      <p:nvGrpSpPr>
        <p:cNvPr id="1" name=""/>
        <p:cNvGrpSpPr/>
        <p:nvPr/>
      </p:nvGrpSpPr>
      <p:grpSpPr>
        <a:xfrm>
          <a:off x="0" y="0"/>
          <a:ext cx="0" cy="0"/>
          <a:chOff x="0" y="0"/>
          <a:chExt cx="0" cy="0"/>
        </a:xfrm>
      </p:grpSpPr>
      <p:pic>
        <p:nvPicPr>
          <p:cNvPr id="5" name="Picture 4" descr="A picture containing text, businesscard&#10;&#10;Description automatically generated" hidden="1">
            <a:extLst>
              <a:ext uri="{FF2B5EF4-FFF2-40B4-BE49-F238E27FC236}">
                <a16:creationId xmlns:a16="http://schemas.microsoft.com/office/drawing/2014/main" id="{FA8EBDA9-C1EF-0DA0-8629-16F3452AC9A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3568"/>
            <a:ext cx="12192000" cy="6850864"/>
          </a:xfrm>
          <a:prstGeom prst="rect">
            <a:avLst/>
          </a:prstGeom>
        </p:spPr>
      </p:pic>
      <p:sp>
        <p:nvSpPr>
          <p:cNvPr id="3" name="Footer Placeholder 2">
            <a:extLst>
              <a:ext uri="{FF2B5EF4-FFF2-40B4-BE49-F238E27FC236}">
                <a16:creationId xmlns:a16="http://schemas.microsoft.com/office/drawing/2014/main" id="{129E8E0B-1FE5-C260-9535-4D0E6BABCA6A}"/>
              </a:ext>
            </a:extLst>
          </p:cNvPr>
          <p:cNvSpPr>
            <a:spLocks noGrp="1"/>
          </p:cNvSpPr>
          <p:nvPr>
            <p:ph type="ftr" sz="quarter" idx="10"/>
          </p:nvPr>
        </p:nvSpPr>
        <p:spPr/>
        <p:txBody>
          <a:bodyPr/>
          <a:lstStyle/>
          <a:p>
            <a:r>
              <a:rPr lang="en-US"/>
              <a:t>The Patmos Initiative overview</a:t>
            </a:r>
            <a:endParaRPr lang="en-GB"/>
          </a:p>
        </p:txBody>
      </p:sp>
      <p:sp>
        <p:nvSpPr>
          <p:cNvPr id="4" name="Slide Number Placeholder 3">
            <a:extLst>
              <a:ext uri="{FF2B5EF4-FFF2-40B4-BE49-F238E27FC236}">
                <a16:creationId xmlns:a16="http://schemas.microsoft.com/office/drawing/2014/main" id="{5D418497-BCCC-5D4F-1FD0-1AE21044BCBE}"/>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12" name="Text Placeholder 11">
            <a:extLst>
              <a:ext uri="{FF2B5EF4-FFF2-40B4-BE49-F238E27FC236}">
                <a16:creationId xmlns:a16="http://schemas.microsoft.com/office/drawing/2014/main" id="{C758CF21-79F1-93F1-FB1C-BB7CA7666CF6}"/>
              </a:ext>
            </a:extLst>
          </p:cNvPr>
          <p:cNvSpPr>
            <a:spLocks noGrp="1"/>
          </p:cNvSpPr>
          <p:nvPr>
            <p:ph type="body" sz="quarter" idx="12" hasCustomPrompt="1"/>
          </p:nvPr>
        </p:nvSpPr>
        <p:spPr>
          <a:xfrm>
            <a:off x="3810000" y="885825"/>
            <a:ext cx="6572250" cy="4867275"/>
          </a:xfrm>
          <a:custGeom>
            <a:avLst/>
            <a:gdLst>
              <a:gd name="connsiteX0" fmla="*/ 0 w 6572250"/>
              <a:gd name="connsiteY0" fmla="*/ 0 h 4867275"/>
              <a:gd name="connsiteX1" fmla="*/ 6572250 w 6572250"/>
              <a:gd name="connsiteY1" fmla="*/ 771525 h 4867275"/>
              <a:gd name="connsiteX2" fmla="*/ 6572250 w 6572250"/>
              <a:gd name="connsiteY2" fmla="*/ 4867275 h 4867275"/>
              <a:gd name="connsiteX3" fmla="*/ 0 w 6572250"/>
              <a:gd name="connsiteY3" fmla="*/ 4095750 h 4867275"/>
            </a:gdLst>
            <a:ahLst/>
            <a:cxnLst>
              <a:cxn ang="0">
                <a:pos x="connsiteX0" y="connsiteY0"/>
              </a:cxn>
              <a:cxn ang="0">
                <a:pos x="connsiteX1" y="connsiteY1"/>
              </a:cxn>
              <a:cxn ang="0">
                <a:pos x="connsiteX2" y="connsiteY2"/>
              </a:cxn>
              <a:cxn ang="0">
                <a:pos x="connsiteX3" y="connsiteY3"/>
              </a:cxn>
            </a:cxnLst>
            <a:rect l="l" t="t" r="r" b="b"/>
            <a:pathLst>
              <a:path w="6572250" h="4867275">
                <a:moveTo>
                  <a:pt x="0" y="0"/>
                </a:moveTo>
                <a:lnTo>
                  <a:pt x="6572250" y="771525"/>
                </a:lnTo>
                <a:lnTo>
                  <a:pt x="6572250" y="4867275"/>
                </a:lnTo>
                <a:lnTo>
                  <a:pt x="0" y="4095750"/>
                </a:lnTo>
                <a:close/>
              </a:path>
            </a:pathLst>
          </a:custGeom>
          <a:solidFill>
            <a:srgbClr val="A00000">
              <a:alpha val="80000"/>
            </a:srgbClr>
          </a:solidFill>
          <a:ln w="50800">
            <a:solidFill>
              <a:schemeClr val="bg1"/>
            </a:solidFill>
            <a:miter lim="800000"/>
          </a:ln>
        </p:spPr>
        <p:txBody>
          <a:bodyPr wrap="square" lIns="2016000" tIns="1260000" rIns="828000" bIns="1260000">
            <a:noAutofit/>
          </a:bodyPr>
          <a:lstStyle>
            <a:lvl1pPr algn="ctr">
              <a:defRPr sz="2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Text</a:t>
            </a:r>
          </a:p>
        </p:txBody>
      </p:sp>
      <p:sp>
        <p:nvSpPr>
          <p:cNvPr id="19" name="Text Placeholder 4">
            <a:extLst>
              <a:ext uri="{FF2B5EF4-FFF2-40B4-BE49-F238E27FC236}">
                <a16:creationId xmlns:a16="http://schemas.microsoft.com/office/drawing/2014/main" id="{0771C383-13A9-6BCA-81AE-D5F6C0B0FB21}"/>
              </a:ext>
            </a:extLst>
          </p:cNvPr>
          <p:cNvSpPr>
            <a:spLocks noGrp="1"/>
          </p:cNvSpPr>
          <p:nvPr>
            <p:ph type="body" sz="quarter" idx="14"/>
          </p:nvPr>
        </p:nvSpPr>
        <p:spPr>
          <a:xfrm>
            <a:off x="5862637" y="4244354"/>
            <a:ext cx="3981450" cy="230832"/>
          </a:xfrm>
        </p:spPr>
        <p:txBody>
          <a:bodyPr wrap="square">
            <a:spAutoFit/>
          </a:bodyPr>
          <a:lstStyle>
            <a:lvl1pPr marL="0" indent="0" algn="ctr">
              <a:spcBef>
                <a:spcPts val="0"/>
              </a:spcBef>
              <a:buNone/>
              <a:defRPr sz="1500" b="0" i="0" cap="all" spc="160" baseline="0">
                <a:solidFill>
                  <a:schemeClr val="bg1"/>
                </a:solidFill>
                <a:latin typeface="+mn-lt"/>
              </a:defRPr>
            </a:lvl1pPr>
          </a:lstStyle>
          <a:p>
            <a:pPr lvl="0"/>
            <a:r>
              <a:rPr lang="en-GB"/>
              <a:t>Click to edit Master text styles</a:t>
            </a:r>
          </a:p>
        </p:txBody>
      </p:sp>
      <p:sp>
        <p:nvSpPr>
          <p:cNvPr id="20" name="Text Placeholder 6">
            <a:extLst>
              <a:ext uri="{FF2B5EF4-FFF2-40B4-BE49-F238E27FC236}">
                <a16:creationId xmlns:a16="http://schemas.microsoft.com/office/drawing/2014/main" id="{A62C473C-2477-E058-1876-04A6B055568E}"/>
              </a:ext>
            </a:extLst>
          </p:cNvPr>
          <p:cNvSpPr>
            <a:spLocks noGrp="1"/>
          </p:cNvSpPr>
          <p:nvPr>
            <p:ph type="body" sz="quarter" idx="15" hasCustomPrompt="1"/>
          </p:nvPr>
        </p:nvSpPr>
        <p:spPr>
          <a:xfrm>
            <a:off x="6291262" y="4105858"/>
            <a:ext cx="3124200" cy="0"/>
          </a:xfrm>
          <a:ln w="25400">
            <a:solidFill>
              <a:schemeClr val="bg1"/>
            </a:solidFill>
          </a:ln>
        </p:spPr>
        <p:txBody>
          <a:bodyPr/>
          <a:lstStyle>
            <a:lvl1pPr>
              <a:defRPr sz="800">
                <a:solidFill>
                  <a:schemeClr val="bg1">
                    <a:alpha val="0"/>
                  </a:schemeClr>
                </a:solidFill>
              </a:defRPr>
            </a:lvl1pPr>
          </a:lstStyle>
          <a:p>
            <a:pPr marL="0" marR="0" lvl="0" indent="0" algn="l"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lang="en-GB"/>
              <a:t>Line does not print or appear in slide show</a:t>
            </a:r>
          </a:p>
        </p:txBody>
      </p:sp>
      <p:sp>
        <p:nvSpPr>
          <p:cNvPr id="18" name="Picture Placeholder 17">
            <a:extLst>
              <a:ext uri="{FF2B5EF4-FFF2-40B4-BE49-F238E27FC236}">
                <a16:creationId xmlns:a16="http://schemas.microsoft.com/office/drawing/2014/main" id="{6959E575-AFF8-A0F0-0B7B-95DCA0C23B76}"/>
              </a:ext>
            </a:extLst>
          </p:cNvPr>
          <p:cNvSpPr>
            <a:spLocks noGrp="1"/>
          </p:cNvSpPr>
          <p:nvPr>
            <p:ph type="pic" sz="quarter" idx="13"/>
          </p:nvPr>
        </p:nvSpPr>
        <p:spPr>
          <a:xfrm>
            <a:off x="895350" y="818147"/>
            <a:ext cx="4754563" cy="4934953"/>
          </a:xfrm>
          <a:custGeom>
            <a:avLst/>
            <a:gdLst>
              <a:gd name="connsiteX0" fmla="*/ 4754563 w 4754563"/>
              <a:gd name="connsiteY0" fmla="*/ 0 h 4934953"/>
              <a:gd name="connsiteX1" fmla="*/ 4754563 w 4754563"/>
              <a:gd name="connsiteY1" fmla="*/ 3212030 h 4934953"/>
              <a:gd name="connsiteX2" fmla="*/ 0 w 4754563"/>
              <a:gd name="connsiteY2" fmla="*/ 4934953 h 4934953"/>
              <a:gd name="connsiteX3" fmla="*/ 0 w 4754563"/>
              <a:gd name="connsiteY3" fmla="*/ 1722923 h 4934953"/>
            </a:gdLst>
            <a:ahLst/>
            <a:cxnLst>
              <a:cxn ang="0">
                <a:pos x="connsiteX0" y="connsiteY0"/>
              </a:cxn>
              <a:cxn ang="0">
                <a:pos x="connsiteX1" y="connsiteY1"/>
              </a:cxn>
              <a:cxn ang="0">
                <a:pos x="connsiteX2" y="connsiteY2"/>
              </a:cxn>
              <a:cxn ang="0">
                <a:pos x="connsiteX3" y="connsiteY3"/>
              </a:cxn>
            </a:cxnLst>
            <a:rect l="l" t="t" r="r" b="b"/>
            <a:pathLst>
              <a:path w="4754563" h="4934953">
                <a:moveTo>
                  <a:pt x="4754563" y="0"/>
                </a:moveTo>
                <a:lnTo>
                  <a:pt x="4754563" y="3212030"/>
                </a:lnTo>
                <a:lnTo>
                  <a:pt x="0" y="4934953"/>
                </a:lnTo>
                <a:lnTo>
                  <a:pt x="0" y="1722923"/>
                </a:lnTo>
                <a:close/>
              </a:path>
            </a:pathLst>
          </a:custGeom>
          <a:ln w="50800">
            <a:solidFill>
              <a:schemeClr val="bg1"/>
            </a:solidFill>
            <a:miter lim="800000"/>
          </a:ln>
        </p:spPr>
        <p:txBody>
          <a:bodyPr wrap="square" anchor="ctr" anchorCtr="0">
            <a:noAutofit/>
          </a:bodyPr>
          <a:lstStyle/>
          <a:p>
            <a:r>
              <a:rPr lang="en-GB"/>
              <a:t>Click icon to add picture</a:t>
            </a:r>
          </a:p>
        </p:txBody>
      </p:sp>
    </p:spTree>
    <p:extLst>
      <p:ext uri="{BB962C8B-B14F-4D97-AF65-F5344CB8AC3E}">
        <p14:creationId xmlns:p14="http://schemas.microsoft.com/office/powerpoint/2010/main" val="15264717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Quote (background picture)">
    <p:bg>
      <p:bgPr>
        <a:solidFill>
          <a:schemeClr val="tx2"/>
        </a:solidFill>
        <a:effectLst/>
      </p:bgPr>
    </p:bg>
    <p:spTree>
      <p:nvGrpSpPr>
        <p:cNvPr id="1" name=""/>
        <p:cNvGrpSpPr/>
        <p:nvPr/>
      </p:nvGrpSpPr>
      <p:grpSpPr>
        <a:xfrm>
          <a:off x="0" y="0"/>
          <a:ext cx="0" cy="0"/>
          <a:chOff x="0" y="0"/>
          <a:chExt cx="0" cy="0"/>
        </a:xfrm>
      </p:grpSpPr>
      <p:sp>
        <p:nvSpPr>
          <p:cNvPr id="31" name="Footer Placeholder 30">
            <a:extLst>
              <a:ext uri="{FF2B5EF4-FFF2-40B4-BE49-F238E27FC236}">
                <a16:creationId xmlns:a16="http://schemas.microsoft.com/office/drawing/2014/main" id="{957AFA69-8D8A-F969-3CB6-61CF09A62784}"/>
              </a:ext>
            </a:extLst>
          </p:cNvPr>
          <p:cNvSpPr>
            <a:spLocks noGrp="1"/>
          </p:cNvSpPr>
          <p:nvPr userDrawn="1">
            <p:ph type="ftr" sz="quarter" idx="11"/>
          </p:nvPr>
        </p:nvSpPr>
        <p:spPr/>
        <p:txBody>
          <a:bodyPr/>
          <a:lstStyle/>
          <a:p>
            <a:r>
              <a:rPr lang="en-US"/>
              <a:t>The Patmos Initiative overview</a:t>
            </a:r>
            <a:endParaRPr lang="en-GB"/>
          </a:p>
        </p:txBody>
      </p:sp>
      <p:sp>
        <p:nvSpPr>
          <p:cNvPr id="32" name="Slide Number Placeholder 31">
            <a:extLst>
              <a:ext uri="{FF2B5EF4-FFF2-40B4-BE49-F238E27FC236}">
                <a16:creationId xmlns:a16="http://schemas.microsoft.com/office/drawing/2014/main" id="{3815C6E9-DC56-74F3-B12A-4A5FA1C75B34}"/>
              </a:ext>
            </a:extLst>
          </p:cNvPr>
          <p:cNvSpPr>
            <a:spLocks noGrp="1"/>
          </p:cNvSpPr>
          <p:nvPr userDrawn="1">
            <p:ph type="sldNum" sz="quarter" idx="12"/>
          </p:nvPr>
        </p:nvSpPr>
        <p:spPr/>
        <p:txBody>
          <a:bodyPr/>
          <a:lstStyle/>
          <a:p>
            <a:fld id="{2C0BFA76-63D5-4AA7-9380-B533806EFC83}" type="slidenum">
              <a:rPr lang="en-GB" smtClean="0"/>
              <a:pPr/>
              <a:t>‹#›</a:t>
            </a:fld>
            <a:endParaRPr lang="en-GB"/>
          </a:p>
        </p:txBody>
      </p:sp>
      <p:sp>
        <p:nvSpPr>
          <p:cNvPr id="5" name="Text Placeholder 4">
            <a:extLst>
              <a:ext uri="{FF2B5EF4-FFF2-40B4-BE49-F238E27FC236}">
                <a16:creationId xmlns:a16="http://schemas.microsoft.com/office/drawing/2014/main" id="{7F68FAA8-A47E-4235-EEC8-2DFE7E51ABAF}"/>
              </a:ext>
            </a:extLst>
          </p:cNvPr>
          <p:cNvSpPr>
            <a:spLocks noGrp="1"/>
          </p:cNvSpPr>
          <p:nvPr userDrawn="1">
            <p:ph type="body" sz="quarter" idx="13"/>
          </p:nvPr>
        </p:nvSpPr>
        <p:spPr>
          <a:xfrm>
            <a:off x="895350" y="3815146"/>
            <a:ext cx="3981450" cy="230832"/>
          </a:xfrm>
        </p:spPr>
        <p:txBody>
          <a:bodyPr wrap="square">
            <a:spAutoFit/>
          </a:bodyPr>
          <a:lstStyle>
            <a:lvl1pPr marL="0" indent="0" algn="ctr">
              <a:spcBef>
                <a:spcPts val="0"/>
              </a:spcBef>
              <a:buNone/>
              <a:defRPr sz="1500" b="0" i="0" cap="all" spc="160" baseline="0">
                <a:solidFill>
                  <a:schemeClr val="bg1"/>
                </a:solidFill>
                <a:latin typeface="+mn-lt"/>
              </a:defRPr>
            </a:lvl1pPr>
          </a:lstStyle>
          <a:p>
            <a:pPr lvl="0"/>
            <a:r>
              <a:rPr lang="en-GB"/>
              <a:t>Click to edit Master text styles</a:t>
            </a:r>
          </a:p>
        </p:txBody>
      </p:sp>
      <p:sp>
        <p:nvSpPr>
          <p:cNvPr id="2" name="Title 1">
            <a:extLst>
              <a:ext uri="{FF2B5EF4-FFF2-40B4-BE49-F238E27FC236}">
                <a16:creationId xmlns:a16="http://schemas.microsoft.com/office/drawing/2014/main" id="{A98C49C1-E33C-EF10-364A-487EC7380881}"/>
              </a:ext>
            </a:extLst>
          </p:cNvPr>
          <p:cNvSpPr>
            <a:spLocks noGrp="1"/>
          </p:cNvSpPr>
          <p:nvPr userDrawn="1">
            <p:ph type="ctrTitle" hasCustomPrompt="1"/>
          </p:nvPr>
        </p:nvSpPr>
        <p:spPr>
          <a:xfrm>
            <a:off x="895349" y="1636630"/>
            <a:ext cx="3981451" cy="1786109"/>
          </a:xfrm>
        </p:spPr>
        <p:txBody>
          <a:bodyPr lIns="0" rIns="0" anchor="t" anchorCtr="0">
            <a:noAutofit/>
          </a:bodyPr>
          <a:lstStyle>
            <a:lvl1pPr algn="ctr">
              <a:defRPr sz="2600" b="0">
                <a:solidFill>
                  <a:schemeClr val="bg1"/>
                </a:solidFill>
              </a:defRPr>
            </a:lvl1pPr>
          </a:lstStyle>
          <a:p>
            <a:r>
              <a:rPr lang="en-GB"/>
              <a:t>Title</a:t>
            </a:r>
          </a:p>
        </p:txBody>
      </p:sp>
      <p:sp>
        <p:nvSpPr>
          <p:cNvPr id="7" name="Text Placeholder 6">
            <a:extLst>
              <a:ext uri="{FF2B5EF4-FFF2-40B4-BE49-F238E27FC236}">
                <a16:creationId xmlns:a16="http://schemas.microsoft.com/office/drawing/2014/main" id="{488C2358-AC85-A3B1-3B1F-CA303B6A4C8A}"/>
              </a:ext>
            </a:extLst>
          </p:cNvPr>
          <p:cNvSpPr>
            <a:spLocks noGrp="1"/>
          </p:cNvSpPr>
          <p:nvPr>
            <p:ph type="body" sz="quarter" idx="14" hasCustomPrompt="1"/>
          </p:nvPr>
        </p:nvSpPr>
        <p:spPr>
          <a:xfrm>
            <a:off x="1323975" y="3676650"/>
            <a:ext cx="3124200" cy="0"/>
          </a:xfrm>
          <a:ln w="25400">
            <a:solidFill>
              <a:schemeClr val="bg1"/>
            </a:solidFill>
          </a:ln>
        </p:spPr>
        <p:txBody>
          <a:bodyPr/>
          <a:lstStyle>
            <a:lvl1pPr>
              <a:defRPr sz="800">
                <a:solidFill>
                  <a:schemeClr val="bg1">
                    <a:alpha val="0"/>
                  </a:schemeClr>
                </a:solidFill>
              </a:defRPr>
            </a:lvl1pPr>
          </a:lstStyle>
          <a:p>
            <a:pPr marL="0" marR="0" lvl="0" indent="0" algn="l"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lang="en-GB"/>
              <a:t>Line does not print or appear in slide show</a:t>
            </a:r>
          </a:p>
        </p:txBody>
      </p:sp>
    </p:spTree>
    <p:extLst>
      <p:ext uri="{BB962C8B-B14F-4D97-AF65-F5344CB8AC3E}">
        <p14:creationId xmlns:p14="http://schemas.microsoft.com/office/powerpoint/2010/main" val="2922325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Quote (background colour)">
    <p:bg>
      <p:bgPr>
        <a:solidFill>
          <a:srgbClr val="FFEB78"/>
        </a:solidFill>
        <a:effectLst/>
      </p:bgPr>
    </p:bg>
    <p:spTree>
      <p:nvGrpSpPr>
        <p:cNvPr id="1" name=""/>
        <p:cNvGrpSpPr/>
        <p:nvPr/>
      </p:nvGrpSpPr>
      <p:grpSpPr>
        <a:xfrm>
          <a:off x="0" y="0"/>
          <a:ext cx="0" cy="0"/>
          <a:chOff x="0" y="0"/>
          <a:chExt cx="0" cy="0"/>
        </a:xfrm>
      </p:grpSpPr>
      <p:sp>
        <p:nvSpPr>
          <p:cNvPr id="31" name="Footer Placeholder 30">
            <a:extLst>
              <a:ext uri="{FF2B5EF4-FFF2-40B4-BE49-F238E27FC236}">
                <a16:creationId xmlns:a16="http://schemas.microsoft.com/office/drawing/2014/main" id="{957AFA69-8D8A-F969-3CB6-61CF09A62784}"/>
              </a:ext>
            </a:extLst>
          </p:cNvPr>
          <p:cNvSpPr>
            <a:spLocks noGrp="1"/>
          </p:cNvSpPr>
          <p:nvPr userDrawn="1">
            <p:ph type="ftr" sz="quarter" idx="11"/>
          </p:nvPr>
        </p:nvSpPr>
        <p:spPr/>
        <p:txBody>
          <a:bodyPr/>
          <a:lstStyle/>
          <a:p>
            <a:r>
              <a:rPr lang="en-US"/>
              <a:t>The Patmos Initiative overview</a:t>
            </a:r>
            <a:endParaRPr lang="en-GB"/>
          </a:p>
        </p:txBody>
      </p:sp>
      <p:sp>
        <p:nvSpPr>
          <p:cNvPr id="32" name="Slide Number Placeholder 31">
            <a:extLst>
              <a:ext uri="{FF2B5EF4-FFF2-40B4-BE49-F238E27FC236}">
                <a16:creationId xmlns:a16="http://schemas.microsoft.com/office/drawing/2014/main" id="{3815C6E9-DC56-74F3-B12A-4A5FA1C75B34}"/>
              </a:ext>
            </a:extLst>
          </p:cNvPr>
          <p:cNvSpPr>
            <a:spLocks noGrp="1"/>
          </p:cNvSpPr>
          <p:nvPr userDrawn="1">
            <p:ph type="sldNum" sz="quarter" idx="12"/>
          </p:nvPr>
        </p:nvSpPr>
        <p:spPr/>
        <p:txBody>
          <a:bodyPr/>
          <a:lstStyle/>
          <a:p>
            <a:fld id="{2C0BFA76-63D5-4AA7-9380-B533806EFC83}" type="slidenum">
              <a:rPr lang="en-GB" smtClean="0"/>
              <a:pPr/>
              <a:t>‹#›</a:t>
            </a:fld>
            <a:endParaRPr lang="en-GB"/>
          </a:p>
        </p:txBody>
      </p:sp>
      <p:sp>
        <p:nvSpPr>
          <p:cNvPr id="5" name="Text Placeholder 4">
            <a:extLst>
              <a:ext uri="{FF2B5EF4-FFF2-40B4-BE49-F238E27FC236}">
                <a16:creationId xmlns:a16="http://schemas.microsoft.com/office/drawing/2014/main" id="{7F68FAA8-A47E-4235-EEC8-2DFE7E51ABAF}"/>
              </a:ext>
            </a:extLst>
          </p:cNvPr>
          <p:cNvSpPr>
            <a:spLocks noGrp="1"/>
          </p:cNvSpPr>
          <p:nvPr userDrawn="1">
            <p:ph type="body" sz="quarter" idx="13"/>
          </p:nvPr>
        </p:nvSpPr>
        <p:spPr>
          <a:xfrm>
            <a:off x="895350" y="4537799"/>
            <a:ext cx="3981450" cy="230832"/>
          </a:xfrm>
        </p:spPr>
        <p:txBody>
          <a:bodyPr wrap="square">
            <a:spAutoFit/>
          </a:bodyPr>
          <a:lstStyle>
            <a:lvl1pPr marL="0" indent="0" algn="l">
              <a:spcBef>
                <a:spcPts val="0"/>
              </a:spcBef>
              <a:buNone/>
              <a:defRPr sz="1500" b="0" i="0" cap="all" spc="160" baseline="0">
                <a:solidFill>
                  <a:schemeClr val="tx1"/>
                </a:solidFill>
                <a:latin typeface="+mn-lt"/>
              </a:defRPr>
            </a:lvl1pPr>
          </a:lstStyle>
          <a:p>
            <a:pPr lvl="0"/>
            <a:r>
              <a:rPr lang="en-GB"/>
              <a:t>Click to edit Master text styles</a:t>
            </a:r>
          </a:p>
        </p:txBody>
      </p:sp>
      <p:sp>
        <p:nvSpPr>
          <p:cNvPr id="2" name="Title 1">
            <a:extLst>
              <a:ext uri="{FF2B5EF4-FFF2-40B4-BE49-F238E27FC236}">
                <a16:creationId xmlns:a16="http://schemas.microsoft.com/office/drawing/2014/main" id="{A98C49C1-E33C-EF10-364A-487EC7380881}"/>
              </a:ext>
            </a:extLst>
          </p:cNvPr>
          <p:cNvSpPr>
            <a:spLocks noGrp="1"/>
          </p:cNvSpPr>
          <p:nvPr userDrawn="1">
            <p:ph type="ctrTitle" hasCustomPrompt="1"/>
          </p:nvPr>
        </p:nvSpPr>
        <p:spPr>
          <a:xfrm>
            <a:off x="895349" y="1346087"/>
            <a:ext cx="6010275" cy="2650513"/>
          </a:xfrm>
        </p:spPr>
        <p:txBody>
          <a:bodyPr lIns="0" rIns="0" anchor="t" anchorCtr="0">
            <a:noAutofit/>
          </a:bodyPr>
          <a:lstStyle>
            <a:lvl1pPr algn="l">
              <a:defRPr sz="4200" b="0" i="1">
                <a:solidFill>
                  <a:schemeClr val="tx1"/>
                </a:solidFill>
              </a:defRPr>
            </a:lvl1pPr>
          </a:lstStyle>
          <a:p>
            <a:r>
              <a:rPr lang="en-GB"/>
              <a:t>Title</a:t>
            </a:r>
          </a:p>
        </p:txBody>
      </p:sp>
      <p:sp>
        <p:nvSpPr>
          <p:cNvPr id="7" name="Text Placeholder 6">
            <a:extLst>
              <a:ext uri="{FF2B5EF4-FFF2-40B4-BE49-F238E27FC236}">
                <a16:creationId xmlns:a16="http://schemas.microsoft.com/office/drawing/2014/main" id="{488C2358-AC85-A3B1-3B1F-CA303B6A4C8A}"/>
              </a:ext>
            </a:extLst>
          </p:cNvPr>
          <p:cNvSpPr>
            <a:spLocks noGrp="1"/>
          </p:cNvSpPr>
          <p:nvPr>
            <p:ph type="body" sz="quarter" idx="14" hasCustomPrompt="1"/>
          </p:nvPr>
        </p:nvSpPr>
        <p:spPr>
          <a:xfrm>
            <a:off x="895350" y="4267200"/>
            <a:ext cx="5220000" cy="0"/>
          </a:xfrm>
          <a:ln w="25400">
            <a:solidFill>
              <a:schemeClr val="tx1"/>
            </a:solidFill>
          </a:ln>
        </p:spPr>
        <p:txBody>
          <a:bodyPr/>
          <a:lstStyle>
            <a:lvl1pPr>
              <a:defRPr sz="800">
                <a:solidFill>
                  <a:schemeClr val="tx1">
                    <a:alpha val="0"/>
                  </a:schemeClr>
                </a:solidFill>
              </a:defRPr>
            </a:lvl1pPr>
          </a:lstStyle>
          <a:p>
            <a:pPr marL="0" marR="0" lvl="0" indent="0" algn="l"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lang="en-GB"/>
              <a:t>Line does not print or appear in slide show</a:t>
            </a:r>
          </a:p>
        </p:txBody>
      </p:sp>
    </p:spTree>
    <p:extLst>
      <p:ext uri="{BB962C8B-B14F-4D97-AF65-F5344CB8AC3E}">
        <p14:creationId xmlns:p14="http://schemas.microsoft.com/office/powerpoint/2010/main" val="10727572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Hero picture (caption in frame)">
    <p:bg>
      <p:bgPr>
        <a:solidFill>
          <a:srgbClr val="D2BEFF"/>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418497-BCCC-5D4F-1FD0-1AE21044BCBE}"/>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21" name="Bottom banner">
            <a:extLst>
              <a:ext uri="{FF2B5EF4-FFF2-40B4-BE49-F238E27FC236}">
                <a16:creationId xmlns:a16="http://schemas.microsoft.com/office/drawing/2014/main" id="{5E02ED1E-DB45-58E9-345A-FD8B7F6094D1}"/>
              </a:ext>
            </a:extLst>
          </p:cNvPr>
          <p:cNvSpPr/>
          <p:nvPr userDrawn="1"/>
        </p:nvSpPr>
        <p:spPr>
          <a:xfrm>
            <a:off x="0" y="6410325"/>
            <a:ext cx="5720316" cy="44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129E8E0B-1FE5-C260-9535-4D0E6BABCA6A}"/>
              </a:ext>
            </a:extLst>
          </p:cNvPr>
          <p:cNvSpPr>
            <a:spLocks noGrp="1"/>
          </p:cNvSpPr>
          <p:nvPr>
            <p:ph type="ftr" sz="quarter" idx="10"/>
          </p:nvPr>
        </p:nvSpPr>
        <p:spPr/>
        <p:txBody>
          <a:bodyPr/>
          <a:lstStyle/>
          <a:p>
            <a:r>
              <a:rPr lang="en-US"/>
              <a:t>The Patmos Initiative overview</a:t>
            </a:r>
            <a:endParaRPr lang="en-GB"/>
          </a:p>
        </p:txBody>
      </p:sp>
      <p:sp>
        <p:nvSpPr>
          <p:cNvPr id="7" name="Text Placeholder 6">
            <a:extLst>
              <a:ext uri="{FF2B5EF4-FFF2-40B4-BE49-F238E27FC236}">
                <a16:creationId xmlns:a16="http://schemas.microsoft.com/office/drawing/2014/main" id="{9A363EC5-CE70-FF53-BB82-00E81637E9E1}"/>
              </a:ext>
            </a:extLst>
          </p:cNvPr>
          <p:cNvSpPr>
            <a:spLocks noGrp="1"/>
          </p:cNvSpPr>
          <p:nvPr>
            <p:ph type="body" sz="quarter" idx="16"/>
          </p:nvPr>
        </p:nvSpPr>
        <p:spPr>
          <a:xfrm>
            <a:off x="3296094" y="446088"/>
            <a:ext cx="7548231" cy="5646704"/>
          </a:xfrm>
          <a:custGeom>
            <a:avLst/>
            <a:gdLst>
              <a:gd name="connsiteX0" fmla="*/ 0 w 7548231"/>
              <a:gd name="connsiteY0" fmla="*/ 0 h 5646704"/>
              <a:gd name="connsiteX1" fmla="*/ 3 w 7548231"/>
              <a:gd name="connsiteY1" fmla="*/ 0 h 5646704"/>
              <a:gd name="connsiteX2" fmla="*/ 7548231 w 7548231"/>
              <a:gd name="connsiteY2" fmla="*/ 1531405 h 5646704"/>
              <a:gd name="connsiteX3" fmla="*/ 7548231 w 7548231"/>
              <a:gd name="connsiteY3" fmla="*/ 5646704 h 5646704"/>
              <a:gd name="connsiteX4" fmla="*/ 0 w 7548231"/>
              <a:gd name="connsiteY4" fmla="*/ 4100950 h 5646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8231" h="5646704">
                <a:moveTo>
                  <a:pt x="0" y="0"/>
                </a:moveTo>
                <a:lnTo>
                  <a:pt x="3" y="0"/>
                </a:lnTo>
                <a:lnTo>
                  <a:pt x="7548231" y="1531405"/>
                </a:lnTo>
                <a:lnTo>
                  <a:pt x="7548231" y="5646704"/>
                </a:lnTo>
                <a:lnTo>
                  <a:pt x="0" y="4100950"/>
                </a:lnTo>
                <a:close/>
              </a:path>
            </a:pathLst>
          </a:custGeom>
          <a:ln w="50800">
            <a:solidFill>
              <a:schemeClr val="bg1"/>
            </a:solidFill>
            <a:miter lim="800000"/>
          </a:ln>
        </p:spPr>
        <p:txBody>
          <a:bodyPr wrap="square" lIns="4968000" tIns="2556000" rIns="180000" bIns="180000">
            <a:noAutofit/>
          </a:bodyPr>
          <a:lstStyle>
            <a:lvl1pPr>
              <a:defRPr sz="1800" b="0">
                <a:latin typeface="+mn-lt"/>
              </a:defRPr>
            </a:lvl1pPr>
          </a:lstStyle>
          <a:p>
            <a:pPr lvl="0"/>
            <a:r>
              <a:rPr lang="en-GB"/>
              <a:t>Click to edit Master text styles</a:t>
            </a:r>
          </a:p>
        </p:txBody>
      </p:sp>
      <p:sp>
        <p:nvSpPr>
          <p:cNvPr id="16" name="Picture Placeholder 15">
            <a:extLst>
              <a:ext uri="{FF2B5EF4-FFF2-40B4-BE49-F238E27FC236}">
                <a16:creationId xmlns:a16="http://schemas.microsoft.com/office/drawing/2014/main" id="{2C094ED2-C3E7-05C9-461F-BBDFFD018FA0}"/>
              </a:ext>
            </a:extLst>
          </p:cNvPr>
          <p:cNvSpPr>
            <a:spLocks noGrp="1"/>
          </p:cNvSpPr>
          <p:nvPr>
            <p:ph type="pic" sz="quarter" idx="15"/>
          </p:nvPr>
        </p:nvSpPr>
        <p:spPr>
          <a:xfrm>
            <a:off x="1576136" y="-669858"/>
            <a:ext cx="6345119" cy="7080183"/>
          </a:xfrm>
          <a:custGeom>
            <a:avLst/>
            <a:gdLst>
              <a:gd name="connsiteX0" fmla="*/ 6345118 w 6345119"/>
              <a:gd name="connsiteY0" fmla="*/ 0 h 7080183"/>
              <a:gd name="connsiteX1" fmla="*/ 6345119 w 6345119"/>
              <a:gd name="connsiteY1" fmla="*/ 0 h 7080183"/>
              <a:gd name="connsiteX2" fmla="*/ 6345119 w 6345119"/>
              <a:gd name="connsiteY2" fmla="*/ 5168071 h 7080183"/>
              <a:gd name="connsiteX3" fmla="*/ 2192605 w 6345119"/>
              <a:gd name="connsiteY3" fmla="*/ 7080183 h 7080183"/>
              <a:gd name="connsiteX4" fmla="*/ 8112 w 6345119"/>
              <a:gd name="connsiteY4" fmla="*/ 7080183 h 7080183"/>
              <a:gd name="connsiteX5" fmla="*/ 0 w 6345119"/>
              <a:gd name="connsiteY5" fmla="*/ 7080183 h 7080183"/>
              <a:gd name="connsiteX6" fmla="*/ 0 w 6345119"/>
              <a:gd name="connsiteY6" fmla="*/ 2921742 h 708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5119" h="7080183">
                <a:moveTo>
                  <a:pt x="6345118" y="0"/>
                </a:moveTo>
                <a:lnTo>
                  <a:pt x="6345119" y="0"/>
                </a:lnTo>
                <a:lnTo>
                  <a:pt x="6345119" y="5168071"/>
                </a:lnTo>
                <a:lnTo>
                  <a:pt x="2192605" y="7080183"/>
                </a:lnTo>
                <a:lnTo>
                  <a:pt x="8112" y="7080183"/>
                </a:lnTo>
                <a:lnTo>
                  <a:pt x="0" y="7080183"/>
                </a:lnTo>
                <a:lnTo>
                  <a:pt x="0" y="2921742"/>
                </a:lnTo>
                <a:close/>
              </a:path>
            </a:pathLst>
          </a:custGeom>
          <a:ln w="50800">
            <a:solidFill>
              <a:schemeClr val="bg1"/>
            </a:solidFill>
            <a:miter lim="800000"/>
          </a:ln>
        </p:spPr>
        <p:txBody>
          <a:bodyPr wrap="square">
            <a:noAutofit/>
          </a:bodyPr>
          <a:lstStyle/>
          <a:p>
            <a:r>
              <a:rPr lang="en-GB"/>
              <a:t>Click icon to add picture</a:t>
            </a:r>
          </a:p>
        </p:txBody>
      </p:sp>
      <p:sp>
        <p:nvSpPr>
          <p:cNvPr id="18" name="Title 17">
            <a:extLst>
              <a:ext uri="{FF2B5EF4-FFF2-40B4-BE49-F238E27FC236}">
                <a16:creationId xmlns:a16="http://schemas.microsoft.com/office/drawing/2014/main" id="{CF1A23B8-6BE5-2BA6-1E41-7DFB49368DE8}"/>
              </a:ext>
            </a:extLst>
          </p:cNvPr>
          <p:cNvSpPr>
            <a:spLocks noGrp="1"/>
          </p:cNvSpPr>
          <p:nvPr>
            <p:ph type="title" hasCustomPrompt="1"/>
          </p:nvPr>
        </p:nvSpPr>
        <p:spPr>
          <a:xfrm>
            <a:off x="8271796" y="2559228"/>
            <a:ext cx="2335956" cy="338554"/>
          </a:xfrm>
        </p:spPr>
        <p:txBody>
          <a:bodyPr/>
          <a:lstStyle>
            <a:lvl1pPr>
              <a:defRPr sz="2200"/>
            </a:lvl1pPr>
          </a:lstStyle>
          <a:p>
            <a:r>
              <a:rPr lang="en-GB"/>
              <a:t>Subtitle</a:t>
            </a:r>
          </a:p>
        </p:txBody>
      </p:sp>
    </p:spTree>
    <p:extLst>
      <p:ext uri="{BB962C8B-B14F-4D97-AF65-F5344CB8AC3E}">
        <p14:creationId xmlns:p14="http://schemas.microsoft.com/office/powerpoint/2010/main" val="4216708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Hero picture (caption out frame)">
    <p:bg>
      <p:bgPr>
        <a:solidFill>
          <a:srgbClr val="005F4B"/>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662E3D7-62C6-A433-F70D-22618B560984}"/>
              </a:ext>
            </a:extLst>
          </p:cNvPr>
          <p:cNvSpPr>
            <a:spLocks noGrp="1"/>
          </p:cNvSpPr>
          <p:nvPr>
            <p:ph type="ftr" sz="quarter" idx="10"/>
          </p:nvPr>
        </p:nvSpPr>
        <p:spPr/>
        <p:txBody>
          <a:bodyPr/>
          <a:lstStyle/>
          <a:p>
            <a:r>
              <a:rPr lang="en-US"/>
              <a:t>The Patmos Initiative overview</a:t>
            </a:r>
            <a:endParaRPr lang="en-GB"/>
          </a:p>
        </p:txBody>
      </p:sp>
      <p:sp>
        <p:nvSpPr>
          <p:cNvPr id="11" name="Parallelogram 10">
            <a:extLst>
              <a:ext uri="{FF2B5EF4-FFF2-40B4-BE49-F238E27FC236}">
                <a16:creationId xmlns:a16="http://schemas.microsoft.com/office/drawing/2014/main" id="{749B6B1B-DEA7-7519-AE48-18A696440DB8}"/>
              </a:ext>
            </a:extLst>
          </p:cNvPr>
          <p:cNvSpPr/>
          <p:nvPr userDrawn="1"/>
        </p:nvSpPr>
        <p:spPr>
          <a:xfrm rot="5400000" flipH="1">
            <a:off x="1350011" y="-726736"/>
            <a:ext cx="7120260" cy="7734298"/>
          </a:xfrm>
          <a:prstGeom prst="parallelogram">
            <a:avLst>
              <a:gd name="adj" fmla="val 27675"/>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4C126A2B-29CB-A847-2A83-309CEB32B566}"/>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19">
            <a:extLst>
              <a:ext uri="{FF2B5EF4-FFF2-40B4-BE49-F238E27FC236}">
                <a16:creationId xmlns:a16="http://schemas.microsoft.com/office/drawing/2014/main" id="{3B673629-CAA6-247A-1D02-2D1F6035991F}"/>
              </a:ext>
            </a:extLst>
          </p:cNvPr>
          <p:cNvSpPr>
            <a:spLocks noGrp="1"/>
          </p:cNvSpPr>
          <p:nvPr>
            <p:ph type="body" sz="quarter" idx="14"/>
          </p:nvPr>
        </p:nvSpPr>
        <p:spPr>
          <a:xfrm>
            <a:off x="9101138" y="3044231"/>
            <a:ext cx="2185987" cy="1946275"/>
          </a:xfrm>
        </p:spPr>
        <p:txBody>
          <a:bodyPr/>
          <a:lstStyle>
            <a:lvl1pPr>
              <a:defRPr sz="1800" b="0">
                <a:solidFill>
                  <a:schemeClr val="bg1"/>
                </a:solidFill>
                <a:latin typeface="+mn-lt"/>
              </a:defRPr>
            </a:lvl1pPr>
          </a:lstStyle>
          <a:p>
            <a:pPr lvl="0"/>
            <a:r>
              <a:rPr lang="en-GB"/>
              <a:t>Click to edit Master text styles</a:t>
            </a:r>
          </a:p>
        </p:txBody>
      </p:sp>
      <p:sp>
        <p:nvSpPr>
          <p:cNvPr id="2" name="Title 1">
            <a:extLst>
              <a:ext uri="{FF2B5EF4-FFF2-40B4-BE49-F238E27FC236}">
                <a16:creationId xmlns:a16="http://schemas.microsoft.com/office/drawing/2014/main" id="{8E0EEBFA-4AFB-2D2C-2969-DEB4C45418C0}"/>
              </a:ext>
            </a:extLst>
          </p:cNvPr>
          <p:cNvSpPr>
            <a:spLocks noGrp="1"/>
          </p:cNvSpPr>
          <p:nvPr>
            <p:ph type="title" hasCustomPrompt="1"/>
          </p:nvPr>
        </p:nvSpPr>
        <p:spPr>
          <a:xfrm>
            <a:off x="9101138" y="2606853"/>
            <a:ext cx="2185987" cy="338554"/>
          </a:xfrm>
        </p:spPr>
        <p:txBody>
          <a:bodyPr/>
          <a:lstStyle>
            <a:lvl1pPr>
              <a:defRPr sz="2200">
                <a:solidFill>
                  <a:schemeClr val="bg1"/>
                </a:solidFill>
              </a:defRPr>
            </a:lvl1pPr>
          </a:lstStyle>
          <a:p>
            <a:r>
              <a:rPr lang="en-GB"/>
              <a:t>Subtitle</a:t>
            </a:r>
          </a:p>
        </p:txBody>
      </p:sp>
      <p:sp>
        <p:nvSpPr>
          <p:cNvPr id="19" name="Picture Placeholder 18">
            <a:extLst>
              <a:ext uri="{FF2B5EF4-FFF2-40B4-BE49-F238E27FC236}">
                <a16:creationId xmlns:a16="http://schemas.microsoft.com/office/drawing/2014/main" id="{BF27B258-426E-436C-EFAB-69781F978947}"/>
              </a:ext>
            </a:extLst>
          </p:cNvPr>
          <p:cNvSpPr>
            <a:spLocks noGrp="1"/>
          </p:cNvSpPr>
          <p:nvPr>
            <p:ph type="pic" sz="quarter" idx="15"/>
          </p:nvPr>
        </p:nvSpPr>
        <p:spPr>
          <a:xfrm>
            <a:off x="2101850" y="446088"/>
            <a:ext cx="6181725" cy="5572125"/>
          </a:xfrm>
          <a:custGeom>
            <a:avLst/>
            <a:gdLst>
              <a:gd name="connsiteX0" fmla="*/ 0 w 6181725"/>
              <a:gd name="connsiteY0" fmla="*/ 0 h 5572125"/>
              <a:gd name="connsiteX1" fmla="*/ 7 w 6181725"/>
              <a:gd name="connsiteY1" fmla="*/ 0 h 5572125"/>
              <a:gd name="connsiteX2" fmla="*/ 6181725 w 6181725"/>
              <a:gd name="connsiteY2" fmla="*/ 1389764 h 5572125"/>
              <a:gd name="connsiteX3" fmla="*/ 6181725 w 6181725"/>
              <a:gd name="connsiteY3" fmla="*/ 5572125 h 5572125"/>
              <a:gd name="connsiteX4" fmla="*/ 0 w 6181725"/>
              <a:gd name="connsiteY4" fmla="*/ 4148470 h 5572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1725" h="5572125">
                <a:moveTo>
                  <a:pt x="0" y="0"/>
                </a:moveTo>
                <a:lnTo>
                  <a:pt x="7" y="0"/>
                </a:lnTo>
                <a:lnTo>
                  <a:pt x="6181725" y="1389764"/>
                </a:lnTo>
                <a:lnTo>
                  <a:pt x="6181725" y="5572125"/>
                </a:lnTo>
                <a:lnTo>
                  <a:pt x="0" y="4148470"/>
                </a:lnTo>
                <a:close/>
              </a:path>
            </a:pathLst>
          </a:custGeom>
          <a:ln w="50800">
            <a:solidFill>
              <a:schemeClr val="bg1"/>
            </a:solidFill>
            <a:miter lim="800000"/>
          </a:ln>
        </p:spPr>
        <p:txBody>
          <a:bodyPr wrap="square" anchor="ctr" anchorCtr="0">
            <a:noAutofit/>
          </a:bodyPr>
          <a:lstStyle/>
          <a:p>
            <a:r>
              <a:rPr lang="en-GB"/>
              <a:t>Click icon to add picture</a:t>
            </a:r>
          </a:p>
        </p:txBody>
      </p:sp>
    </p:spTree>
    <p:extLst>
      <p:ext uri="{BB962C8B-B14F-4D97-AF65-F5344CB8AC3E}">
        <p14:creationId xmlns:p14="http://schemas.microsoft.com/office/powerpoint/2010/main" val="34319350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Hero picture (background)">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375B1C-D423-FF8F-0C7A-F7F6DC97F190}"/>
              </a:ext>
            </a:extLst>
          </p:cNvPr>
          <p:cNvSpPr>
            <a:spLocks noGrp="1"/>
          </p:cNvSpPr>
          <p:nvPr>
            <p:ph type="ftr" sz="quarter" idx="10"/>
          </p:nvPr>
        </p:nvSpPr>
        <p:spPr/>
        <p:txBody>
          <a:bodyPr/>
          <a:lstStyle/>
          <a:p>
            <a:r>
              <a:rPr lang="en-US"/>
              <a:t>The Patmos Initiative overview</a:t>
            </a:r>
            <a:endParaRPr lang="en-GB"/>
          </a:p>
        </p:txBody>
      </p:sp>
      <p:sp>
        <p:nvSpPr>
          <p:cNvPr id="4" name="Slide Number Placeholder 3">
            <a:extLst>
              <a:ext uri="{FF2B5EF4-FFF2-40B4-BE49-F238E27FC236}">
                <a16:creationId xmlns:a16="http://schemas.microsoft.com/office/drawing/2014/main" id="{DEDFEB59-A921-C2C5-A3A3-082BC695E425}"/>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7" name="TextBox 6">
            <a:extLst>
              <a:ext uri="{FF2B5EF4-FFF2-40B4-BE49-F238E27FC236}">
                <a16:creationId xmlns:a16="http://schemas.microsoft.com/office/drawing/2014/main" id="{827C1BCB-4D61-84FB-467E-598254DAFC23}"/>
              </a:ext>
            </a:extLst>
          </p:cNvPr>
          <p:cNvSpPr txBox="1"/>
          <p:nvPr userDrawn="1"/>
        </p:nvSpPr>
        <p:spPr>
          <a:xfrm>
            <a:off x="12368463" y="490835"/>
            <a:ext cx="1431757" cy="923330"/>
          </a:xfrm>
          <a:prstGeom prst="rect">
            <a:avLst/>
          </a:prstGeom>
          <a:noFill/>
        </p:spPr>
        <p:txBody>
          <a:bodyPr wrap="square" rtlCol="0">
            <a:spAutoFit/>
          </a:bodyPr>
          <a:lstStyle/>
          <a:p>
            <a:r>
              <a:rPr lang="en-GB"/>
              <a:t>Format Background</a:t>
            </a:r>
          </a:p>
          <a:p>
            <a:r>
              <a:rPr lang="en-GB"/>
              <a:t>Picture</a:t>
            </a:r>
          </a:p>
        </p:txBody>
      </p:sp>
      <p:sp>
        <p:nvSpPr>
          <p:cNvPr id="20" name="Text Placeholder 19">
            <a:extLst>
              <a:ext uri="{FF2B5EF4-FFF2-40B4-BE49-F238E27FC236}">
                <a16:creationId xmlns:a16="http://schemas.microsoft.com/office/drawing/2014/main" id="{7B74AF83-8886-1FB5-1F92-8112C1A11992}"/>
              </a:ext>
            </a:extLst>
          </p:cNvPr>
          <p:cNvSpPr>
            <a:spLocks noGrp="1"/>
          </p:cNvSpPr>
          <p:nvPr>
            <p:ph type="body" sz="quarter" idx="12" hasCustomPrompt="1"/>
          </p:nvPr>
        </p:nvSpPr>
        <p:spPr>
          <a:xfrm>
            <a:off x="895349" y="2597498"/>
            <a:ext cx="3822351" cy="2998439"/>
          </a:xfrm>
          <a:custGeom>
            <a:avLst/>
            <a:gdLst>
              <a:gd name="connsiteX0" fmla="*/ 3822351 w 3822351"/>
              <a:gd name="connsiteY0" fmla="*/ 0 h 2998439"/>
              <a:gd name="connsiteX1" fmla="*/ 3822351 w 3822351"/>
              <a:gd name="connsiteY1" fmla="*/ 2596504 h 2998439"/>
              <a:gd name="connsiteX2" fmla="*/ 0 w 3822351"/>
              <a:gd name="connsiteY2" fmla="*/ 2998439 h 2998439"/>
              <a:gd name="connsiteX3" fmla="*/ 0 w 3822351"/>
              <a:gd name="connsiteY3" fmla="*/ 401935 h 2998439"/>
            </a:gdLst>
            <a:ahLst/>
            <a:cxnLst>
              <a:cxn ang="0">
                <a:pos x="connsiteX0" y="connsiteY0"/>
              </a:cxn>
              <a:cxn ang="0">
                <a:pos x="connsiteX1" y="connsiteY1"/>
              </a:cxn>
              <a:cxn ang="0">
                <a:pos x="connsiteX2" y="connsiteY2"/>
              </a:cxn>
              <a:cxn ang="0">
                <a:pos x="connsiteX3" y="connsiteY3"/>
              </a:cxn>
            </a:cxnLst>
            <a:rect l="l" t="t" r="r" b="b"/>
            <a:pathLst>
              <a:path w="3822351" h="2998439">
                <a:moveTo>
                  <a:pt x="3822351" y="0"/>
                </a:moveTo>
                <a:lnTo>
                  <a:pt x="3822351" y="2596504"/>
                </a:lnTo>
                <a:lnTo>
                  <a:pt x="0" y="2998439"/>
                </a:lnTo>
                <a:lnTo>
                  <a:pt x="0" y="401935"/>
                </a:lnTo>
                <a:close/>
              </a:path>
            </a:pathLst>
          </a:custGeom>
          <a:solidFill>
            <a:srgbClr val="D76E00"/>
          </a:solidFill>
        </p:spPr>
        <p:txBody>
          <a:bodyPr wrap="square" lIns="468000" tIns="702000" rIns="468000" bIns="684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Subtitle</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7047004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Muliple pictures ans intro">
    <p:bg>
      <p:bgPr>
        <a:solidFill>
          <a:srgbClr val="D7F08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7ADC1-3C57-71B7-802B-12DA902401AA}"/>
              </a:ext>
            </a:extLst>
          </p:cNvPr>
          <p:cNvSpPr>
            <a:spLocks noGrp="1"/>
          </p:cNvSpPr>
          <p:nvPr>
            <p:ph type="title"/>
          </p:nvPr>
        </p:nvSpPr>
        <p:spPr/>
        <p:txBody>
          <a:bodyPr/>
          <a:lstStyle/>
          <a:p>
            <a:r>
              <a:rPr lang="en-GB"/>
              <a:t>Click to edit Master title style</a:t>
            </a:r>
          </a:p>
        </p:txBody>
      </p:sp>
      <p:sp>
        <p:nvSpPr>
          <p:cNvPr id="3" name="Footer Placeholder 2">
            <a:extLst>
              <a:ext uri="{FF2B5EF4-FFF2-40B4-BE49-F238E27FC236}">
                <a16:creationId xmlns:a16="http://schemas.microsoft.com/office/drawing/2014/main" id="{4996EFA1-1BC2-255E-E4D5-83FE1683AE7A}"/>
              </a:ext>
            </a:extLst>
          </p:cNvPr>
          <p:cNvSpPr>
            <a:spLocks noGrp="1"/>
          </p:cNvSpPr>
          <p:nvPr>
            <p:ph type="ftr" sz="quarter" idx="10"/>
          </p:nvPr>
        </p:nvSpPr>
        <p:spPr/>
        <p:txBody>
          <a:bodyPr/>
          <a:lstStyle/>
          <a:p>
            <a:r>
              <a:rPr lang="en-US"/>
              <a:t>The Patmos Initiative overview</a:t>
            </a:r>
            <a:endParaRPr lang="en-GB"/>
          </a:p>
        </p:txBody>
      </p:sp>
      <p:sp>
        <p:nvSpPr>
          <p:cNvPr id="4" name="Slide Number Placeholder 3">
            <a:extLst>
              <a:ext uri="{FF2B5EF4-FFF2-40B4-BE49-F238E27FC236}">
                <a16:creationId xmlns:a16="http://schemas.microsoft.com/office/drawing/2014/main" id="{C197B114-E619-1203-3CEA-6820BF47B0DD}"/>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5">
            <a:extLst>
              <a:ext uri="{FF2B5EF4-FFF2-40B4-BE49-F238E27FC236}">
                <a16:creationId xmlns:a16="http://schemas.microsoft.com/office/drawing/2014/main" id="{BC5DECD6-50C9-19C1-A329-1B3DB790A8EA}"/>
              </a:ext>
            </a:extLst>
          </p:cNvPr>
          <p:cNvSpPr>
            <a:spLocks noGrp="1"/>
          </p:cNvSpPr>
          <p:nvPr>
            <p:ph type="body" sz="quarter" idx="12"/>
          </p:nvPr>
        </p:nvSpPr>
        <p:spPr>
          <a:xfrm>
            <a:off x="892176" y="1731963"/>
            <a:ext cx="6077792" cy="1191711"/>
          </a:xfrm>
        </p:spPr>
        <p:txBody>
          <a:bodyPr/>
          <a:lstStyle/>
          <a:p>
            <a:pPr lvl="0"/>
            <a:r>
              <a:rPr lang="en-GB"/>
              <a:t>Click to edit Master text styles</a:t>
            </a:r>
          </a:p>
          <a:p>
            <a:pPr lvl="1"/>
            <a:r>
              <a:rPr lang="en-GB"/>
              <a:t>Second level</a:t>
            </a:r>
          </a:p>
        </p:txBody>
      </p:sp>
      <p:sp>
        <p:nvSpPr>
          <p:cNvPr id="19" name="Picture Placeholder 18">
            <a:extLst>
              <a:ext uri="{FF2B5EF4-FFF2-40B4-BE49-F238E27FC236}">
                <a16:creationId xmlns:a16="http://schemas.microsoft.com/office/drawing/2014/main" id="{C62D897C-90CA-B4D2-E580-328D591A42BA}"/>
              </a:ext>
            </a:extLst>
          </p:cNvPr>
          <p:cNvSpPr>
            <a:spLocks noGrp="1"/>
          </p:cNvSpPr>
          <p:nvPr>
            <p:ph type="pic" sz="quarter" idx="13"/>
          </p:nvPr>
        </p:nvSpPr>
        <p:spPr>
          <a:xfrm>
            <a:off x="1323976" y="3248024"/>
            <a:ext cx="2793100" cy="2543175"/>
          </a:xfrm>
          <a:custGeom>
            <a:avLst/>
            <a:gdLst>
              <a:gd name="connsiteX0" fmla="*/ 2793100 w 2793100"/>
              <a:gd name="connsiteY0" fmla="*/ 0 h 2543175"/>
              <a:gd name="connsiteX1" fmla="*/ 2793100 w 2793100"/>
              <a:gd name="connsiteY1" fmla="*/ 2301921 h 2543175"/>
              <a:gd name="connsiteX2" fmla="*/ 0 w 2793100"/>
              <a:gd name="connsiteY2" fmla="*/ 2543175 h 2543175"/>
              <a:gd name="connsiteX3" fmla="*/ 0 w 2793100"/>
              <a:gd name="connsiteY3" fmla="*/ 241254 h 2543175"/>
            </a:gdLst>
            <a:ahLst/>
            <a:cxnLst>
              <a:cxn ang="0">
                <a:pos x="connsiteX0" y="connsiteY0"/>
              </a:cxn>
              <a:cxn ang="0">
                <a:pos x="connsiteX1" y="connsiteY1"/>
              </a:cxn>
              <a:cxn ang="0">
                <a:pos x="connsiteX2" y="connsiteY2"/>
              </a:cxn>
              <a:cxn ang="0">
                <a:pos x="connsiteX3" y="connsiteY3"/>
              </a:cxn>
            </a:cxnLst>
            <a:rect l="l" t="t" r="r" b="b"/>
            <a:pathLst>
              <a:path w="2793100" h="2543175">
                <a:moveTo>
                  <a:pt x="2793100" y="0"/>
                </a:moveTo>
                <a:lnTo>
                  <a:pt x="2793100" y="2301921"/>
                </a:lnTo>
                <a:lnTo>
                  <a:pt x="0" y="2543175"/>
                </a:lnTo>
                <a:lnTo>
                  <a:pt x="0" y="241254"/>
                </a:lnTo>
                <a:close/>
              </a:path>
            </a:pathLst>
          </a:custGeom>
          <a:ln w="50800">
            <a:solidFill>
              <a:schemeClr val="bg1"/>
            </a:solidFill>
            <a:miter lim="800000"/>
          </a:ln>
        </p:spPr>
        <p:txBody>
          <a:bodyPr wrap="square" anchor="ctr" anchorCtr="0">
            <a:noAutofit/>
          </a:bodyPr>
          <a:lstStyle/>
          <a:p>
            <a:r>
              <a:rPr lang="en-GB"/>
              <a:t>Click icon to add picture</a:t>
            </a:r>
          </a:p>
        </p:txBody>
      </p:sp>
      <p:sp>
        <p:nvSpPr>
          <p:cNvPr id="20" name="Picture Placeholder 19">
            <a:extLst>
              <a:ext uri="{FF2B5EF4-FFF2-40B4-BE49-F238E27FC236}">
                <a16:creationId xmlns:a16="http://schemas.microsoft.com/office/drawing/2014/main" id="{DD1017DF-4110-32CD-FEED-BBB59E6BB49D}"/>
              </a:ext>
            </a:extLst>
          </p:cNvPr>
          <p:cNvSpPr>
            <a:spLocks noGrp="1"/>
          </p:cNvSpPr>
          <p:nvPr>
            <p:ph type="pic" sz="quarter" idx="14"/>
          </p:nvPr>
        </p:nvSpPr>
        <p:spPr>
          <a:xfrm>
            <a:off x="7439026" y="3248024"/>
            <a:ext cx="2793100" cy="2543175"/>
          </a:xfrm>
          <a:custGeom>
            <a:avLst/>
            <a:gdLst>
              <a:gd name="connsiteX0" fmla="*/ 2793100 w 2793100"/>
              <a:gd name="connsiteY0" fmla="*/ 0 h 2543175"/>
              <a:gd name="connsiteX1" fmla="*/ 2793100 w 2793100"/>
              <a:gd name="connsiteY1" fmla="*/ 2301921 h 2543175"/>
              <a:gd name="connsiteX2" fmla="*/ 0 w 2793100"/>
              <a:gd name="connsiteY2" fmla="*/ 2543175 h 2543175"/>
              <a:gd name="connsiteX3" fmla="*/ 0 w 2793100"/>
              <a:gd name="connsiteY3" fmla="*/ 241254 h 2543175"/>
            </a:gdLst>
            <a:ahLst/>
            <a:cxnLst>
              <a:cxn ang="0">
                <a:pos x="connsiteX0" y="connsiteY0"/>
              </a:cxn>
              <a:cxn ang="0">
                <a:pos x="connsiteX1" y="connsiteY1"/>
              </a:cxn>
              <a:cxn ang="0">
                <a:pos x="connsiteX2" y="connsiteY2"/>
              </a:cxn>
              <a:cxn ang="0">
                <a:pos x="connsiteX3" y="connsiteY3"/>
              </a:cxn>
            </a:cxnLst>
            <a:rect l="l" t="t" r="r" b="b"/>
            <a:pathLst>
              <a:path w="2793100" h="2543175">
                <a:moveTo>
                  <a:pt x="2793100" y="0"/>
                </a:moveTo>
                <a:lnTo>
                  <a:pt x="2793100" y="2301921"/>
                </a:lnTo>
                <a:lnTo>
                  <a:pt x="0" y="2543175"/>
                </a:lnTo>
                <a:lnTo>
                  <a:pt x="0" y="241254"/>
                </a:lnTo>
                <a:close/>
              </a:path>
            </a:pathLst>
          </a:custGeom>
          <a:ln w="50800">
            <a:solidFill>
              <a:schemeClr val="bg1"/>
            </a:solidFill>
            <a:miter lim="800000"/>
          </a:ln>
        </p:spPr>
        <p:txBody>
          <a:bodyPr wrap="square" anchor="ctr" anchorCtr="0">
            <a:noAutofit/>
          </a:bodyPr>
          <a:lstStyle>
            <a:lvl1pPr rtl="0">
              <a:defRPr/>
            </a:lvl1pPr>
          </a:lstStyle>
          <a:p>
            <a:r>
              <a:rPr lang="en-GB"/>
              <a:t>Click icon to add picture</a:t>
            </a:r>
          </a:p>
        </p:txBody>
      </p:sp>
      <p:sp>
        <p:nvSpPr>
          <p:cNvPr id="29" name="Picture Placeholder 28">
            <a:extLst>
              <a:ext uri="{FF2B5EF4-FFF2-40B4-BE49-F238E27FC236}">
                <a16:creationId xmlns:a16="http://schemas.microsoft.com/office/drawing/2014/main" id="{DC13FCD0-7089-8A7D-4283-895CE0902748}"/>
              </a:ext>
            </a:extLst>
          </p:cNvPr>
          <p:cNvSpPr>
            <a:spLocks noGrp="1"/>
          </p:cNvSpPr>
          <p:nvPr>
            <p:ph type="pic" sz="quarter" idx="15"/>
          </p:nvPr>
        </p:nvSpPr>
        <p:spPr>
          <a:xfrm>
            <a:off x="4381501" y="3248024"/>
            <a:ext cx="2793099" cy="2543175"/>
          </a:xfrm>
          <a:custGeom>
            <a:avLst/>
            <a:gdLst>
              <a:gd name="connsiteX0" fmla="*/ 0 w 2793099"/>
              <a:gd name="connsiteY0" fmla="*/ 0 h 2543175"/>
              <a:gd name="connsiteX1" fmla="*/ 9 w 2793099"/>
              <a:gd name="connsiteY1" fmla="*/ 0 h 2543175"/>
              <a:gd name="connsiteX2" fmla="*/ 2793099 w 2793099"/>
              <a:gd name="connsiteY2" fmla="*/ 256200 h 2543175"/>
              <a:gd name="connsiteX3" fmla="*/ 2793099 w 2793099"/>
              <a:gd name="connsiteY3" fmla="*/ 2543175 h 2543175"/>
              <a:gd name="connsiteX4" fmla="*/ 0 w 2793099"/>
              <a:gd name="connsiteY4" fmla="*/ 2283228 h 2543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3099" h="2543175">
                <a:moveTo>
                  <a:pt x="0" y="0"/>
                </a:moveTo>
                <a:lnTo>
                  <a:pt x="9" y="0"/>
                </a:lnTo>
                <a:lnTo>
                  <a:pt x="2793099" y="256200"/>
                </a:lnTo>
                <a:lnTo>
                  <a:pt x="2793099" y="2543175"/>
                </a:lnTo>
                <a:lnTo>
                  <a:pt x="0" y="2283228"/>
                </a:lnTo>
                <a:close/>
              </a:path>
            </a:pathLst>
          </a:custGeom>
          <a:ln w="50800">
            <a:solidFill>
              <a:schemeClr val="bg1"/>
            </a:solidFill>
            <a:miter lim="800000"/>
          </a:ln>
        </p:spPr>
        <p:txBody>
          <a:bodyPr wrap="square" anchor="ctr" anchorCtr="0">
            <a:noAutofit/>
          </a:bodyPr>
          <a:lstStyle/>
          <a:p>
            <a:r>
              <a:rPr lang="en-GB"/>
              <a:t>Click icon to add picture</a:t>
            </a:r>
          </a:p>
        </p:txBody>
      </p:sp>
    </p:spTree>
    <p:extLst>
      <p:ext uri="{BB962C8B-B14F-4D97-AF65-F5344CB8AC3E}">
        <p14:creationId xmlns:p14="http://schemas.microsoft.com/office/powerpoint/2010/main" val="12541521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E6930-03BA-53BB-E23F-742295C7299C}"/>
              </a:ext>
            </a:extLst>
          </p:cNvPr>
          <p:cNvSpPr>
            <a:spLocks noGrp="1"/>
          </p:cNvSpPr>
          <p:nvPr>
            <p:ph type="title"/>
          </p:nvPr>
        </p:nvSpPr>
        <p:spPr/>
        <p:txBody>
          <a:bodyPr/>
          <a:lstStyle/>
          <a:p>
            <a:r>
              <a:rPr lang="en-GB"/>
              <a:t>Click to edit Master title style</a:t>
            </a:r>
          </a:p>
        </p:txBody>
      </p:sp>
      <p:sp>
        <p:nvSpPr>
          <p:cNvPr id="7" name="Footer Placeholder 6">
            <a:extLst>
              <a:ext uri="{FF2B5EF4-FFF2-40B4-BE49-F238E27FC236}">
                <a16:creationId xmlns:a16="http://schemas.microsoft.com/office/drawing/2014/main" id="{035797B6-9169-60FC-C7D0-CB64D4C1CF2B}"/>
              </a:ext>
            </a:extLst>
          </p:cNvPr>
          <p:cNvSpPr>
            <a:spLocks noGrp="1"/>
          </p:cNvSpPr>
          <p:nvPr>
            <p:ph type="ftr" sz="quarter" idx="10"/>
          </p:nvPr>
        </p:nvSpPr>
        <p:spPr/>
        <p:txBody>
          <a:bodyPr/>
          <a:lstStyle/>
          <a:p>
            <a:r>
              <a:rPr lang="en-US"/>
              <a:t>The Patmos Initiative overview</a:t>
            </a:r>
            <a:endParaRPr lang="en-GB"/>
          </a:p>
        </p:txBody>
      </p:sp>
      <p:sp>
        <p:nvSpPr>
          <p:cNvPr id="8" name="Slide Number Placeholder 7">
            <a:extLst>
              <a:ext uri="{FF2B5EF4-FFF2-40B4-BE49-F238E27FC236}">
                <a16:creationId xmlns:a16="http://schemas.microsoft.com/office/drawing/2014/main" id="{74415186-3DC9-A6F0-556B-C58CDD4AC5E8}"/>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5" name="Text Placeholder 4">
            <a:extLst>
              <a:ext uri="{FF2B5EF4-FFF2-40B4-BE49-F238E27FC236}">
                <a16:creationId xmlns:a16="http://schemas.microsoft.com/office/drawing/2014/main" id="{4F9B4420-1C4C-1D59-D8CB-1E2CF5C598A9}"/>
              </a:ext>
            </a:extLst>
          </p:cNvPr>
          <p:cNvSpPr>
            <a:spLocks noGrp="1"/>
          </p:cNvSpPr>
          <p:nvPr>
            <p:ph type="body" sz="quarter" idx="12"/>
          </p:nvPr>
        </p:nvSpPr>
        <p:spPr>
          <a:xfrm>
            <a:off x="892800" y="1800000"/>
            <a:ext cx="6217200" cy="40959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6" name="Straight Connector 5">
            <a:extLst>
              <a:ext uri="{FF2B5EF4-FFF2-40B4-BE49-F238E27FC236}">
                <a16:creationId xmlns:a16="http://schemas.microsoft.com/office/drawing/2014/main" id="{219976A3-00B8-89C0-9F08-0D1646822C67}"/>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89713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wo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9F8D228-80BA-BFEB-F492-1CC858A84272}"/>
              </a:ext>
            </a:extLst>
          </p:cNvPr>
          <p:cNvSpPr>
            <a:spLocks noGrp="1"/>
          </p:cNvSpPr>
          <p:nvPr>
            <p:ph type="ftr" sz="quarter" idx="10"/>
          </p:nvPr>
        </p:nvSpPr>
        <p:spPr/>
        <p:txBody>
          <a:bodyPr/>
          <a:lstStyle/>
          <a:p>
            <a:r>
              <a:rPr lang="en-US"/>
              <a:t>The Patmos Initiative overview</a:t>
            </a:r>
            <a:endParaRPr lang="en-GB"/>
          </a:p>
        </p:txBody>
      </p:sp>
      <p:sp>
        <p:nvSpPr>
          <p:cNvPr id="9" name="Slide Number Placeholder 8">
            <a:extLst>
              <a:ext uri="{FF2B5EF4-FFF2-40B4-BE49-F238E27FC236}">
                <a16:creationId xmlns:a16="http://schemas.microsoft.com/office/drawing/2014/main" id="{4FC381A1-705D-9889-FD0B-6002E2D925E1}"/>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5">
            <a:extLst>
              <a:ext uri="{FF2B5EF4-FFF2-40B4-BE49-F238E27FC236}">
                <a16:creationId xmlns:a16="http://schemas.microsoft.com/office/drawing/2014/main" id="{916D8575-C20F-19A2-9015-4815B13FDBC0}"/>
              </a:ext>
            </a:extLst>
          </p:cNvPr>
          <p:cNvSpPr>
            <a:spLocks noGrp="1"/>
          </p:cNvSpPr>
          <p:nvPr>
            <p:ph type="body" sz="quarter" idx="12"/>
          </p:nvPr>
        </p:nvSpPr>
        <p:spPr>
          <a:xfrm>
            <a:off x="892801" y="1800000"/>
            <a:ext cx="4593599" cy="40959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5">
            <a:extLst>
              <a:ext uri="{FF2B5EF4-FFF2-40B4-BE49-F238E27FC236}">
                <a16:creationId xmlns:a16="http://schemas.microsoft.com/office/drawing/2014/main" id="{939AC4A9-0A91-382B-FFA1-E7FE818AFF42}"/>
              </a:ext>
            </a:extLst>
          </p:cNvPr>
          <p:cNvSpPr>
            <a:spLocks noGrp="1"/>
          </p:cNvSpPr>
          <p:nvPr>
            <p:ph type="body" sz="quarter" idx="13"/>
          </p:nvPr>
        </p:nvSpPr>
        <p:spPr>
          <a:xfrm>
            <a:off x="6023066" y="1800000"/>
            <a:ext cx="4593599" cy="40959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10" name="Straight Connector 9">
            <a:extLst>
              <a:ext uri="{FF2B5EF4-FFF2-40B4-BE49-F238E27FC236}">
                <a16:creationId xmlns:a16="http://schemas.microsoft.com/office/drawing/2014/main" id="{99104772-57BE-7287-6449-DB6B6E838AFF}"/>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F5CB7E6-2235-339A-DA56-149A36109A7B}"/>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6608854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and Picture (righ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54FEB-FE9A-33CC-7D12-CF4C52336E76}"/>
              </a:ext>
            </a:extLst>
          </p:cNvPr>
          <p:cNvSpPr>
            <a:spLocks noGrp="1"/>
          </p:cNvSpPr>
          <p:nvPr>
            <p:ph type="title" hasCustomPrompt="1"/>
          </p:nvPr>
        </p:nvSpPr>
        <p:spPr>
          <a:xfrm>
            <a:off x="892799" y="1270704"/>
            <a:ext cx="5481387" cy="646331"/>
          </a:xfrm>
        </p:spPr>
        <p:txBody>
          <a:bodyPr/>
          <a:lstStyle>
            <a:lvl1pPr>
              <a:defRPr sz="4200"/>
            </a:lvl1pPr>
          </a:lstStyle>
          <a:p>
            <a:r>
              <a:rPr lang="en-GB"/>
              <a:t>Title</a:t>
            </a:r>
          </a:p>
        </p:txBody>
      </p:sp>
      <p:sp>
        <p:nvSpPr>
          <p:cNvPr id="3" name="Footer Placeholder 2">
            <a:extLst>
              <a:ext uri="{FF2B5EF4-FFF2-40B4-BE49-F238E27FC236}">
                <a16:creationId xmlns:a16="http://schemas.microsoft.com/office/drawing/2014/main" id="{BFCEC370-67C1-5FBA-13B7-5817040C7E7A}"/>
              </a:ext>
            </a:extLst>
          </p:cNvPr>
          <p:cNvSpPr>
            <a:spLocks noGrp="1"/>
          </p:cNvSpPr>
          <p:nvPr>
            <p:ph type="ftr" sz="quarter" idx="10"/>
          </p:nvPr>
        </p:nvSpPr>
        <p:spPr/>
        <p:txBody>
          <a:bodyPr/>
          <a:lstStyle/>
          <a:p>
            <a:r>
              <a:rPr lang="en-US"/>
              <a:t>The Patmos Initiative overview</a:t>
            </a:r>
            <a:endParaRPr lang="en-GB"/>
          </a:p>
        </p:txBody>
      </p:sp>
      <p:sp>
        <p:nvSpPr>
          <p:cNvPr id="4" name="Slide Number Placeholder 3">
            <a:extLst>
              <a:ext uri="{FF2B5EF4-FFF2-40B4-BE49-F238E27FC236}">
                <a16:creationId xmlns:a16="http://schemas.microsoft.com/office/drawing/2014/main" id="{1DF05FA8-EB3A-28C6-B2F6-39F660CC459E}"/>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5">
            <a:extLst>
              <a:ext uri="{FF2B5EF4-FFF2-40B4-BE49-F238E27FC236}">
                <a16:creationId xmlns:a16="http://schemas.microsoft.com/office/drawing/2014/main" id="{1242F36E-A532-AFE2-E6F0-A1FD235A62B3}"/>
              </a:ext>
            </a:extLst>
          </p:cNvPr>
          <p:cNvSpPr>
            <a:spLocks noGrp="1"/>
          </p:cNvSpPr>
          <p:nvPr>
            <p:ph type="body" sz="quarter" idx="12"/>
          </p:nvPr>
        </p:nvSpPr>
        <p:spPr>
          <a:xfrm>
            <a:off x="895350" y="2201779"/>
            <a:ext cx="5481387" cy="3694196"/>
          </a:xfrm>
          <a:noFill/>
        </p:spPr>
        <p:txBody>
          <a:bodyPr/>
          <a:lstStyle>
            <a:lvl1pPr>
              <a:spcAft>
                <a:spcPts val="450"/>
              </a:spcAft>
              <a:defRPr/>
            </a:lvl1pPr>
            <a:lvl3pPr>
              <a:spcBef>
                <a:spcPts val="800"/>
              </a:spcBef>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20">
            <a:extLst>
              <a:ext uri="{FF2B5EF4-FFF2-40B4-BE49-F238E27FC236}">
                <a16:creationId xmlns:a16="http://schemas.microsoft.com/office/drawing/2014/main" id="{D7EF1232-39E8-E715-F085-B0AD111B7E60}"/>
              </a:ext>
            </a:extLst>
          </p:cNvPr>
          <p:cNvSpPr>
            <a:spLocks noGrp="1"/>
          </p:cNvSpPr>
          <p:nvPr>
            <p:ph type="pic" sz="quarter" idx="14"/>
          </p:nvPr>
        </p:nvSpPr>
        <p:spPr>
          <a:xfrm>
            <a:off x="7170738" y="1155700"/>
            <a:ext cx="3248025" cy="4378325"/>
          </a:xfrm>
          <a:custGeom>
            <a:avLst/>
            <a:gdLst>
              <a:gd name="connsiteX0" fmla="*/ 3248008 w 3248025"/>
              <a:gd name="connsiteY0" fmla="*/ 0 h 4378325"/>
              <a:gd name="connsiteX1" fmla="*/ 3248025 w 3248025"/>
              <a:gd name="connsiteY1" fmla="*/ 0 h 4378325"/>
              <a:gd name="connsiteX2" fmla="*/ 3248025 w 3248025"/>
              <a:gd name="connsiteY2" fmla="*/ 4003932 h 4378325"/>
              <a:gd name="connsiteX3" fmla="*/ 0 w 3248025"/>
              <a:gd name="connsiteY3" fmla="*/ 4378325 h 4378325"/>
              <a:gd name="connsiteX4" fmla="*/ 0 w 3248025"/>
              <a:gd name="connsiteY4" fmla="*/ 384089 h 4378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8025" h="4378325">
                <a:moveTo>
                  <a:pt x="3248008" y="0"/>
                </a:moveTo>
                <a:lnTo>
                  <a:pt x="3248025" y="0"/>
                </a:lnTo>
                <a:lnTo>
                  <a:pt x="3248025" y="4003932"/>
                </a:lnTo>
                <a:lnTo>
                  <a:pt x="0" y="4378325"/>
                </a:lnTo>
                <a:lnTo>
                  <a:pt x="0" y="384089"/>
                </a:lnTo>
                <a:close/>
              </a:path>
            </a:pathLst>
          </a:custGeom>
          <a:noFill/>
          <a:ln w="50800">
            <a:solidFill>
              <a:schemeClr val="bg1"/>
            </a:solidFill>
            <a:miter lim="800000"/>
          </a:ln>
        </p:spPr>
        <p:txBody>
          <a:bodyPr wrap="square" anchor="ctr" anchorCtr="0">
            <a:noAutofit/>
          </a:bodyPr>
          <a:lstStyle/>
          <a:p>
            <a:r>
              <a:rPr lang="en-GB"/>
              <a:t>Click icon to add picture</a:t>
            </a:r>
          </a:p>
        </p:txBody>
      </p:sp>
    </p:spTree>
    <p:extLst>
      <p:ext uri="{BB962C8B-B14F-4D97-AF65-F5344CB8AC3E}">
        <p14:creationId xmlns:p14="http://schemas.microsoft.com/office/powerpoint/2010/main" val="2779190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rgbClr val="FFC3B9"/>
        </a:solidFill>
        <a:effectLst/>
      </p:bgPr>
    </p:bg>
    <p:spTree>
      <p:nvGrpSpPr>
        <p:cNvPr id="1" name=""/>
        <p:cNvGrpSpPr/>
        <p:nvPr/>
      </p:nvGrpSpPr>
      <p:grpSpPr>
        <a:xfrm>
          <a:off x="0" y="0"/>
          <a:ext cx="0" cy="0"/>
          <a:chOff x="0" y="0"/>
          <a:chExt cx="0" cy="0"/>
        </a:xfrm>
      </p:grpSpPr>
      <p:pic>
        <p:nvPicPr>
          <p:cNvPr id="5" name="Picture 4" descr="A picture containing text, businesscard&#10;&#10;Description automatically generated" hidden="1">
            <a:extLst>
              <a:ext uri="{FF2B5EF4-FFF2-40B4-BE49-F238E27FC236}">
                <a16:creationId xmlns:a16="http://schemas.microsoft.com/office/drawing/2014/main" id="{FA8EBDA9-C1EF-0DA0-8629-16F3452AC9A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3568"/>
            <a:ext cx="12192000" cy="6850864"/>
          </a:xfrm>
          <a:prstGeom prst="rect">
            <a:avLst/>
          </a:prstGeom>
        </p:spPr>
      </p:pic>
      <p:sp>
        <p:nvSpPr>
          <p:cNvPr id="3" name="Footer Placeholder 2">
            <a:extLst>
              <a:ext uri="{FF2B5EF4-FFF2-40B4-BE49-F238E27FC236}">
                <a16:creationId xmlns:a16="http://schemas.microsoft.com/office/drawing/2014/main" id="{129E8E0B-1FE5-C260-9535-4D0E6BABCA6A}"/>
              </a:ext>
            </a:extLst>
          </p:cNvPr>
          <p:cNvSpPr>
            <a:spLocks noGrp="1"/>
          </p:cNvSpPr>
          <p:nvPr>
            <p:ph type="ftr" sz="quarter" idx="10"/>
          </p:nvPr>
        </p:nvSpPr>
        <p:spPr/>
        <p:txBody>
          <a:bodyPr/>
          <a:lstStyle/>
          <a:p>
            <a:r>
              <a:rPr lang="en-GB"/>
              <a:t>The Patmos Initiative overview</a:t>
            </a:r>
          </a:p>
        </p:txBody>
      </p:sp>
      <p:sp>
        <p:nvSpPr>
          <p:cNvPr id="4" name="Slide Number Placeholder 3">
            <a:extLst>
              <a:ext uri="{FF2B5EF4-FFF2-40B4-BE49-F238E27FC236}">
                <a16:creationId xmlns:a16="http://schemas.microsoft.com/office/drawing/2014/main" id="{5D418497-BCCC-5D4F-1FD0-1AE21044BCBE}"/>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12" name="Text Placeholder 11">
            <a:extLst>
              <a:ext uri="{FF2B5EF4-FFF2-40B4-BE49-F238E27FC236}">
                <a16:creationId xmlns:a16="http://schemas.microsoft.com/office/drawing/2014/main" id="{C758CF21-79F1-93F1-FB1C-BB7CA7666CF6}"/>
              </a:ext>
            </a:extLst>
          </p:cNvPr>
          <p:cNvSpPr>
            <a:spLocks noGrp="1"/>
          </p:cNvSpPr>
          <p:nvPr>
            <p:ph type="body" sz="quarter" idx="12" hasCustomPrompt="1"/>
          </p:nvPr>
        </p:nvSpPr>
        <p:spPr>
          <a:xfrm>
            <a:off x="3810000" y="885825"/>
            <a:ext cx="6572250" cy="4867275"/>
          </a:xfrm>
          <a:custGeom>
            <a:avLst/>
            <a:gdLst>
              <a:gd name="connsiteX0" fmla="*/ 0 w 6572250"/>
              <a:gd name="connsiteY0" fmla="*/ 0 h 4867275"/>
              <a:gd name="connsiteX1" fmla="*/ 6572250 w 6572250"/>
              <a:gd name="connsiteY1" fmla="*/ 771525 h 4867275"/>
              <a:gd name="connsiteX2" fmla="*/ 6572250 w 6572250"/>
              <a:gd name="connsiteY2" fmla="*/ 4867275 h 4867275"/>
              <a:gd name="connsiteX3" fmla="*/ 0 w 6572250"/>
              <a:gd name="connsiteY3" fmla="*/ 4095750 h 4867275"/>
            </a:gdLst>
            <a:ahLst/>
            <a:cxnLst>
              <a:cxn ang="0">
                <a:pos x="connsiteX0" y="connsiteY0"/>
              </a:cxn>
              <a:cxn ang="0">
                <a:pos x="connsiteX1" y="connsiteY1"/>
              </a:cxn>
              <a:cxn ang="0">
                <a:pos x="connsiteX2" y="connsiteY2"/>
              </a:cxn>
              <a:cxn ang="0">
                <a:pos x="connsiteX3" y="connsiteY3"/>
              </a:cxn>
            </a:cxnLst>
            <a:rect l="l" t="t" r="r" b="b"/>
            <a:pathLst>
              <a:path w="6572250" h="4867275">
                <a:moveTo>
                  <a:pt x="0" y="0"/>
                </a:moveTo>
                <a:lnTo>
                  <a:pt x="6572250" y="771525"/>
                </a:lnTo>
                <a:lnTo>
                  <a:pt x="6572250" y="4867275"/>
                </a:lnTo>
                <a:lnTo>
                  <a:pt x="0" y="4095750"/>
                </a:lnTo>
                <a:close/>
              </a:path>
            </a:pathLst>
          </a:custGeom>
          <a:solidFill>
            <a:srgbClr val="A00000">
              <a:alpha val="80000"/>
            </a:srgbClr>
          </a:solidFill>
          <a:ln w="50800">
            <a:solidFill>
              <a:schemeClr val="bg1"/>
            </a:solidFill>
            <a:miter lim="800000"/>
          </a:ln>
        </p:spPr>
        <p:txBody>
          <a:bodyPr wrap="square" lIns="2016000" tIns="1260000" rIns="828000" bIns="1260000">
            <a:noAutofit/>
          </a:bodyPr>
          <a:lstStyle>
            <a:lvl1pPr algn="ctr">
              <a:defRPr sz="2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Text</a:t>
            </a:r>
          </a:p>
        </p:txBody>
      </p:sp>
      <p:sp>
        <p:nvSpPr>
          <p:cNvPr id="19" name="Text Placeholder 4">
            <a:extLst>
              <a:ext uri="{FF2B5EF4-FFF2-40B4-BE49-F238E27FC236}">
                <a16:creationId xmlns:a16="http://schemas.microsoft.com/office/drawing/2014/main" id="{0771C383-13A9-6BCA-81AE-D5F6C0B0FB21}"/>
              </a:ext>
            </a:extLst>
          </p:cNvPr>
          <p:cNvSpPr>
            <a:spLocks noGrp="1"/>
          </p:cNvSpPr>
          <p:nvPr>
            <p:ph type="body" sz="quarter" idx="14"/>
          </p:nvPr>
        </p:nvSpPr>
        <p:spPr>
          <a:xfrm>
            <a:off x="5862637" y="4244354"/>
            <a:ext cx="3981450" cy="230832"/>
          </a:xfrm>
        </p:spPr>
        <p:txBody>
          <a:bodyPr wrap="square">
            <a:spAutoFit/>
          </a:bodyPr>
          <a:lstStyle>
            <a:lvl1pPr marL="0" indent="0" algn="ctr">
              <a:spcBef>
                <a:spcPts val="0"/>
              </a:spcBef>
              <a:buNone/>
              <a:defRPr sz="1500" b="0" i="0" cap="all" spc="160" baseline="0">
                <a:solidFill>
                  <a:schemeClr val="bg1"/>
                </a:solidFill>
                <a:latin typeface="+mn-lt"/>
              </a:defRPr>
            </a:lvl1pPr>
          </a:lstStyle>
          <a:p>
            <a:pPr lvl="0"/>
            <a:r>
              <a:rPr lang="en-US"/>
              <a:t>Edit Master text styles</a:t>
            </a:r>
          </a:p>
        </p:txBody>
      </p:sp>
      <p:sp>
        <p:nvSpPr>
          <p:cNvPr id="20" name="Text Placeholder 6">
            <a:extLst>
              <a:ext uri="{FF2B5EF4-FFF2-40B4-BE49-F238E27FC236}">
                <a16:creationId xmlns:a16="http://schemas.microsoft.com/office/drawing/2014/main" id="{A62C473C-2477-E058-1876-04A6B055568E}"/>
              </a:ext>
            </a:extLst>
          </p:cNvPr>
          <p:cNvSpPr>
            <a:spLocks noGrp="1"/>
          </p:cNvSpPr>
          <p:nvPr>
            <p:ph type="body" sz="quarter" idx="15" hasCustomPrompt="1"/>
          </p:nvPr>
        </p:nvSpPr>
        <p:spPr>
          <a:xfrm>
            <a:off x="6291262" y="4105858"/>
            <a:ext cx="3124200" cy="0"/>
          </a:xfrm>
          <a:ln w="25400">
            <a:solidFill>
              <a:schemeClr val="bg1"/>
            </a:solidFill>
          </a:ln>
        </p:spPr>
        <p:txBody>
          <a:bodyPr/>
          <a:lstStyle>
            <a:lvl1pPr>
              <a:defRPr sz="800">
                <a:solidFill>
                  <a:schemeClr val="bg1">
                    <a:alpha val="0"/>
                  </a:schemeClr>
                </a:solidFill>
              </a:defRPr>
            </a:lvl1pPr>
          </a:lstStyle>
          <a:p>
            <a:pPr marL="0" marR="0" lvl="0" indent="0" algn="l"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lang="en-GB"/>
              <a:t>Line does not print or appear in slide show</a:t>
            </a:r>
          </a:p>
        </p:txBody>
      </p:sp>
      <p:sp>
        <p:nvSpPr>
          <p:cNvPr id="18" name="Picture Placeholder 17">
            <a:extLst>
              <a:ext uri="{FF2B5EF4-FFF2-40B4-BE49-F238E27FC236}">
                <a16:creationId xmlns:a16="http://schemas.microsoft.com/office/drawing/2014/main" id="{6959E575-AFF8-A0F0-0B7B-95DCA0C23B76}"/>
              </a:ext>
            </a:extLst>
          </p:cNvPr>
          <p:cNvSpPr>
            <a:spLocks noGrp="1"/>
          </p:cNvSpPr>
          <p:nvPr>
            <p:ph type="pic" sz="quarter" idx="13"/>
          </p:nvPr>
        </p:nvSpPr>
        <p:spPr>
          <a:xfrm>
            <a:off x="895350" y="818147"/>
            <a:ext cx="4754563" cy="4934953"/>
          </a:xfrm>
          <a:custGeom>
            <a:avLst/>
            <a:gdLst>
              <a:gd name="connsiteX0" fmla="*/ 4754563 w 4754563"/>
              <a:gd name="connsiteY0" fmla="*/ 0 h 4934953"/>
              <a:gd name="connsiteX1" fmla="*/ 4754563 w 4754563"/>
              <a:gd name="connsiteY1" fmla="*/ 3212030 h 4934953"/>
              <a:gd name="connsiteX2" fmla="*/ 0 w 4754563"/>
              <a:gd name="connsiteY2" fmla="*/ 4934953 h 4934953"/>
              <a:gd name="connsiteX3" fmla="*/ 0 w 4754563"/>
              <a:gd name="connsiteY3" fmla="*/ 1722923 h 4934953"/>
            </a:gdLst>
            <a:ahLst/>
            <a:cxnLst>
              <a:cxn ang="0">
                <a:pos x="connsiteX0" y="connsiteY0"/>
              </a:cxn>
              <a:cxn ang="0">
                <a:pos x="connsiteX1" y="connsiteY1"/>
              </a:cxn>
              <a:cxn ang="0">
                <a:pos x="connsiteX2" y="connsiteY2"/>
              </a:cxn>
              <a:cxn ang="0">
                <a:pos x="connsiteX3" y="connsiteY3"/>
              </a:cxn>
            </a:cxnLst>
            <a:rect l="l" t="t" r="r" b="b"/>
            <a:pathLst>
              <a:path w="4754563" h="4934953">
                <a:moveTo>
                  <a:pt x="4754563" y="0"/>
                </a:moveTo>
                <a:lnTo>
                  <a:pt x="4754563" y="3212030"/>
                </a:lnTo>
                <a:lnTo>
                  <a:pt x="0" y="4934953"/>
                </a:lnTo>
                <a:lnTo>
                  <a:pt x="0" y="1722923"/>
                </a:lnTo>
                <a:close/>
              </a:path>
            </a:pathLst>
          </a:custGeom>
          <a:ln w="50800">
            <a:solidFill>
              <a:schemeClr val="bg1"/>
            </a:solidFill>
            <a:miter lim="800000"/>
          </a:ln>
        </p:spPr>
        <p:txBody>
          <a:bodyPr wrap="square" anchor="ctr" anchorCtr="0">
            <a:noAutofit/>
          </a:bodyPr>
          <a:lstStyle/>
          <a:p>
            <a:r>
              <a:rPr lang="en-US"/>
              <a:t>Click icon to add picture</a:t>
            </a:r>
            <a:endParaRPr lang="en-GB"/>
          </a:p>
        </p:txBody>
      </p:sp>
    </p:spTree>
    <p:extLst>
      <p:ext uri="{BB962C8B-B14F-4D97-AF65-F5344CB8AC3E}">
        <p14:creationId xmlns:p14="http://schemas.microsoft.com/office/powerpoint/2010/main" val="40472130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ext and Picture (right, no bor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54FEB-FE9A-33CC-7D12-CF4C52336E76}"/>
              </a:ext>
            </a:extLst>
          </p:cNvPr>
          <p:cNvSpPr>
            <a:spLocks noGrp="1"/>
          </p:cNvSpPr>
          <p:nvPr>
            <p:ph type="title" hasCustomPrompt="1"/>
          </p:nvPr>
        </p:nvSpPr>
        <p:spPr>
          <a:xfrm>
            <a:off x="892799" y="1270704"/>
            <a:ext cx="5481387" cy="646331"/>
          </a:xfrm>
        </p:spPr>
        <p:txBody>
          <a:bodyPr/>
          <a:lstStyle>
            <a:lvl1pPr>
              <a:defRPr sz="4200"/>
            </a:lvl1pPr>
          </a:lstStyle>
          <a:p>
            <a:r>
              <a:rPr lang="en-GB"/>
              <a:t>Title</a:t>
            </a:r>
          </a:p>
        </p:txBody>
      </p:sp>
      <p:sp>
        <p:nvSpPr>
          <p:cNvPr id="3" name="Footer Placeholder 2">
            <a:extLst>
              <a:ext uri="{FF2B5EF4-FFF2-40B4-BE49-F238E27FC236}">
                <a16:creationId xmlns:a16="http://schemas.microsoft.com/office/drawing/2014/main" id="{BFCEC370-67C1-5FBA-13B7-5817040C7E7A}"/>
              </a:ext>
            </a:extLst>
          </p:cNvPr>
          <p:cNvSpPr>
            <a:spLocks noGrp="1"/>
          </p:cNvSpPr>
          <p:nvPr>
            <p:ph type="ftr" sz="quarter" idx="10"/>
          </p:nvPr>
        </p:nvSpPr>
        <p:spPr/>
        <p:txBody>
          <a:bodyPr/>
          <a:lstStyle/>
          <a:p>
            <a:r>
              <a:rPr lang="en-US"/>
              <a:t>The Patmos Initiative overview</a:t>
            </a:r>
            <a:endParaRPr lang="en-GB"/>
          </a:p>
        </p:txBody>
      </p:sp>
      <p:sp>
        <p:nvSpPr>
          <p:cNvPr id="4" name="Slide Number Placeholder 3">
            <a:extLst>
              <a:ext uri="{FF2B5EF4-FFF2-40B4-BE49-F238E27FC236}">
                <a16:creationId xmlns:a16="http://schemas.microsoft.com/office/drawing/2014/main" id="{1DF05FA8-EB3A-28C6-B2F6-39F660CC459E}"/>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5">
            <a:extLst>
              <a:ext uri="{FF2B5EF4-FFF2-40B4-BE49-F238E27FC236}">
                <a16:creationId xmlns:a16="http://schemas.microsoft.com/office/drawing/2014/main" id="{1242F36E-A532-AFE2-E6F0-A1FD235A62B3}"/>
              </a:ext>
            </a:extLst>
          </p:cNvPr>
          <p:cNvSpPr>
            <a:spLocks noGrp="1"/>
          </p:cNvSpPr>
          <p:nvPr>
            <p:ph type="body" sz="quarter" idx="12"/>
          </p:nvPr>
        </p:nvSpPr>
        <p:spPr>
          <a:xfrm>
            <a:off x="895350" y="2201779"/>
            <a:ext cx="5481387" cy="3694196"/>
          </a:xfrm>
          <a:noFill/>
        </p:spPr>
        <p:txBody>
          <a:bodyPr/>
          <a:lstStyle>
            <a:lvl1pPr>
              <a:spcAft>
                <a:spcPts val="450"/>
              </a:spcAft>
              <a:defRPr/>
            </a:lvl1pPr>
            <a:lvl3pPr>
              <a:spcBef>
                <a:spcPts val="800"/>
              </a:spcBef>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Picture Placeholder 6">
            <a:extLst>
              <a:ext uri="{FF2B5EF4-FFF2-40B4-BE49-F238E27FC236}">
                <a16:creationId xmlns:a16="http://schemas.microsoft.com/office/drawing/2014/main" id="{0E5EEF46-1DFA-56F6-946A-9B70455136D9}"/>
              </a:ext>
            </a:extLst>
          </p:cNvPr>
          <p:cNvSpPr>
            <a:spLocks noGrp="1"/>
          </p:cNvSpPr>
          <p:nvPr>
            <p:ph type="pic" sz="quarter" idx="15"/>
          </p:nvPr>
        </p:nvSpPr>
        <p:spPr>
          <a:xfrm>
            <a:off x="7170738" y="1270000"/>
            <a:ext cx="3262312" cy="4625975"/>
          </a:xfrm>
        </p:spPr>
        <p:txBody>
          <a:bodyPr/>
          <a:lstStyle/>
          <a:p>
            <a:r>
              <a:rPr lang="en-GB"/>
              <a:t>Click icon to add picture</a:t>
            </a:r>
          </a:p>
        </p:txBody>
      </p:sp>
    </p:spTree>
    <p:extLst>
      <p:ext uri="{BB962C8B-B14F-4D97-AF65-F5344CB8AC3E}">
        <p14:creationId xmlns:p14="http://schemas.microsoft.com/office/powerpoint/2010/main" val="31455951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ext and Picture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54FEB-FE9A-33CC-7D12-CF4C52336E76}"/>
              </a:ext>
            </a:extLst>
          </p:cNvPr>
          <p:cNvSpPr>
            <a:spLocks noGrp="1"/>
          </p:cNvSpPr>
          <p:nvPr>
            <p:ph type="title" hasCustomPrompt="1"/>
          </p:nvPr>
        </p:nvSpPr>
        <p:spPr>
          <a:xfrm>
            <a:off x="4945035" y="1270704"/>
            <a:ext cx="5481387" cy="646331"/>
          </a:xfrm>
        </p:spPr>
        <p:txBody>
          <a:bodyPr/>
          <a:lstStyle>
            <a:lvl1pPr>
              <a:defRPr sz="4200"/>
            </a:lvl1pPr>
          </a:lstStyle>
          <a:p>
            <a:r>
              <a:rPr lang="en-GB"/>
              <a:t>Title</a:t>
            </a:r>
          </a:p>
        </p:txBody>
      </p:sp>
      <p:sp>
        <p:nvSpPr>
          <p:cNvPr id="3" name="Footer Placeholder 2">
            <a:extLst>
              <a:ext uri="{FF2B5EF4-FFF2-40B4-BE49-F238E27FC236}">
                <a16:creationId xmlns:a16="http://schemas.microsoft.com/office/drawing/2014/main" id="{BFCEC370-67C1-5FBA-13B7-5817040C7E7A}"/>
              </a:ext>
            </a:extLst>
          </p:cNvPr>
          <p:cNvSpPr>
            <a:spLocks noGrp="1"/>
          </p:cNvSpPr>
          <p:nvPr>
            <p:ph type="ftr" sz="quarter" idx="10"/>
          </p:nvPr>
        </p:nvSpPr>
        <p:spPr/>
        <p:txBody>
          <a:bodyPr/>
          <a:lstStyle/>
          <a:p>
            <a:r>
              <a:rPr lang="en-US"/>
              <a:t>The Patmos Initiative overview</a:t>
            </a:r>
            <a:endParaRPr lang="en-GB"/>
          </a:p>
        </p:txBody>
      </p:sp>
      <p:sp>
        <p:nvSpPr>
          <p:cNvPr id="4" name="Slide Number Placeholder 3">
            <a:extLst>
              <a:ext uri="{FF2B5EF4-FFF2-40B4-BE49-F238E27FC236}">
                <a16:creationId xmlns:a16="http://schemas.microsoft.com/office/drawing/2014/main" id="{1DF05FA8-EB3A-28C6-B2F6-39F660CC459E}"/>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5">
            <a:extLst>
              <a:ext uri="{FF2B5EF4-FFF2-40B4-BE49-F238E27FC236}">
                <a16:creationId xmlns:a16="http://schemas.microsoft.com/office/drawing/2014/main" id="{1242F36E-A532-AFE2-E6F0-A1FD235A62B3}"/>
              </a:ext>
            </a:extLst>
          </p:cNvPr>
          <p:cNvSpPr>
            <a:spLocks noGrp="1"/>
          </p:cNvSpPr>
          <p:nvPr>
            <p:ph type="body" sz="quarter" idx="12"/>
          </p:nvPr>
        </p:nvSpPr>
        <p:spPr>
          <a:xfrm>
            <a:off x="4947586" y="2201779"/>
            <a:ext cx="5481387" cy="3694196"/>
          </a:xfrm>
          <a:noFill/>
        </p:spPr>
        <p:txBody>
          <a:bodyPr/>
          <a:lstStyle>
            <a:lvl1pPr>
              <a:spcAft>
                <a:spcPts val="450"/>
              </a:spcAft>
              <a:defRPr/>
            </a:lvl1pPr>
            <a:lvl3pPr>
              <a:spcBef>
                <a:spcPts val="800"/>
              </a:spcBef>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20">
            <a:extLst>
              <a:ext uri="{FF2B5EF4-FFF2-40B4-BE49-F238E27FC236}">
                <a16:creationId xmlns:a16="http://schemas.microsoft.com/office/drawing/2014/main" id="{D7EF1232-39E8-E715-F085-B0AD111B7E60}"/>
              </a:ext>
            </a:extLst>
          </p:cNvPr>
          <p:cNvSpPr>
            <a:spLocks noGrp="1"/>
          </p:cNvSpPr>
          <p:nvPr>
            <p:ph type="pic" sz="quarter" idx="14"/>
          </p:nvPr>
        </p:nvSpPr>
        <p:spPr>
          <a:xfrm>
            <a:off x="895350" y="1155700"/>
            <a:ext cx="3248025" cy="4378325"/>
          </a:xfrm>
          <a:custGeom>
            <a:avLst/>
            <a:gdLst>
              <a:gd name="connsiteX0" fmla="*/ 3248008 w 3248025"/>
              <a:gd name="connsiteY0" fmla="*/ 0 h 4378325"/>
              <a:gd name="connsiteX1" fmla="*/ 3248025 w 3248025"/>
              <a:gd name="connsiteY1" fmla="*/ 0 h 4378325"/>
              <a:gd name="connsiteX2" fmla="*/ 3248025 w 3248025"/>
              <a:gd name="connsiteY2" fmla="*/ 4003932 h 4378325"/>
              <a:gd name="connsiteX3" fmla="*/ 0 w 3248025"/>
              <a:gd name="connsiteY3" fmla="*/ 4378325 h 4378325"/>
              <a:gd name="connsiteX4" fmla="*/ 0 w 3248025"/>
              <a:gd name="connsiteY4" fmla="*/ 384089 h 4378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8025" h="4378325">
                <a:moveTo>
                  <a:pt x="3248008" y="0"/>
                </a:moveTo>
                <a:lnTo>
                  <a:pt x="3248025" y="0"/>
                </a:lnTo>
                <a:lnTo>
                  <a:pt x="3248025" y="4003932"/>
                </a:lnTo>
                <a:lnTo>
                  <a:pt x="0" y="4378325"/>
                </a:lnTo>
                <a:lnTo>
                  <a:pt x="0" y="384089"/>
                </a:lnTo>
                <a:close/>
              </a:path>
            </a:pathLst>
          </a:custGeom>
          <a:noFill/>
          <a:ln w="50800">
            <a:solidFill>
              <a:schemeClr val="bg1"/>
            </a:solidFill>
          </a:ln>
        </p:spPr>
        <p:txBody>
          <a:bodyPr wrap="square" anchor="ctr" anchorCtr="0">
            <a:noAutofit/>
          </a:bodyPr>
          <a:lstStyle/>
          <a:p>
            <a:r>
              <a:rPr lang="en-GB"/>
              <a:t>Click icon to add picture</a:t>
            </a:r>
          </a:p>
        </p:txBody>
      </p:sp>
      <p:cxnSp>
        <p:nvCxnSpPr>
          <p:cNvPr id="5" name="Straight Connector 4">
            <a:extLst>
              <a:ext uri="{FF2B5EF4-FFF2-40B4-BE49-F238E27FC236}">
                <a16:creationId xmlns:a16="http://schemas.microsoft.com/office/drawing/2014/main" id="{9AD0C9D1-0BFD-D8BA-8ACD-2DF4970C10E0}"/>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49550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ext and Picture (left, no bor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54FEB-FE9A-33CC-7D12-CF4C52336E76}"/>
              </a:ext>
            </a:extLst>
          </p:cNvPr>
          <p:cNvSpPr>
            <a:spLocks noGrp="1"/>
          </p:cNvSpPr>
          <p:nvPr>
            <p:ph type="title" hasCustomPrompt="1"/>
          </p:nvPr>
        </p:nvSpPr>
        <p:spPr>
          <a:xfrm>
            <a:off x="4945035" y="1270704"/>
            <a:ext cx="5481387" cy="646331"/>
          </a:xfrm>
        </p:spPr>
        <p:txBody>
          <a:bodyPr/>
          <a:lstStyle>
            <a:lvl1pPr>
              <a:defRPr sz="4200"/>
            </a:lvl1pPr>
          </a:lstStyle>
          <a:p>
            <a:r>
              <a:rPr lang="en-GB"/>
              <a:t>Title</a:t>
            </a:r>
          </a:p>
        </p:txBody>
      </p:sp>
      <p:sp>
        <p:nvSpPr>
          <p:cNvPr id="3" name="Footer Placeholder 2">
            <a:extLst>
              <a:ext uri="{FF2B5EF4-FFF2-40B4-BE49-F238E27FC236}">
                <a16:creationId xmlns:a16="http://schemas.microsoft.com/office/drawing/2014/main" id="{BFCEC370-67C1-5FBA-13B7-5817040C7E7A}"/>
              </a:ext>
            </a:extLst>
          </p:cNvPr>
          <p:cNvSpPr>
            <a:spLocks noGrp="1"/>
          </p:cNvSpPr>
          <p:nvPr>
            <p:ph type="ftr" sz="quarter" idx="10"/>
          </p:nvPr>
        </p:nvSpPr>
        <p:spPr/>
        <p:txBody>
          <a:bodyPr/>
          <a:lstStyle/>
          <a:p>
            <a:r>
              <a:rPr lang="en-US"/>
              <a:t>The Patmos Initiative overview</a:t>
            </a:r>
            <a:endParaRPr lang="en-GB"/>
          </a:p>
        </p:txBody>
      </p:sp>
      <p:sp>
        <p:nvSpPr>
          <p:cNvPr id="4" name="Slide Number Placeholder 3">
            <a:extLst>
              <a:ext uri="{FF2B5EF4-FFF2-40B4-BE49-F238E27FC236}">
                <a16:creationId xmlns:a16="http://schemas.microsoft.com/office/drawing/2014/main" id="{1DF05FA8-EB3A-28C6-B2F6-39F660CC459E}"/>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5">
            <a:extLst>
              <a:ext uri="{FF2B5EF4-FFF2-40B4-BE49-F238E27FC236}">
                <a16:creationId xmlns:a16="http://schemas.microsoft.com/office/drawing/2014/main" id="{1242F36E-A532-AFE2-E6F0-A1FD235A62B3}"/>
              </a:ext>
            </a:extLst>
          </p:cNvPr>
          <p:cNvSpPr>
            <a:spLocks noGrp="1"/>
          </p:cNvSpPr>
          <p:nvPr>
            <p:ph type="body" sz="quarter" idx="12"/>
          </p:nvPr>
        </p:nvSpPr>
        <p:spPr>
          <a:xfrm>
            <a:off x="4947586" y="2201779"/>
            <a:ext cx="5481387" cy="3694196"/>
          </a:xfrm>
          <a:noFill/>
        </p:spPr>
        <p:txBody>
          <a:bodyPr/>
          <a:lstStyle>
            <a:lvl1pPr>
              <a:spcAft>
                <a:spcPts val="450"/>
              </a:spcAft>
              <a:defRPr/>
            </a:lvl1pPr>
            <a:lvl3pPr>
              <a:spcBef>
                <a:spcPts val="800"/>
              </a:spcBef>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5" name="Straight Connector 4">
            <a:extLst>
              <a:ext uri="{FF2B5EF4-FFF2-40B4-BE49-F238E27FC236}">
                <a16:creationId xmlns:a16="http://schemas.microsoft.com/office/drawing/2014/main" id="{9AD0C9D1-0BFD-D8BA-8ACD-2DF4970C10E0}"/>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4BC4DC3F-04E3-F7B7-C759-93EF71C3A63F}"/>
              </a:ext>
            </a:extLst>
          </p:cNvPr>
          <p:cNvSpPr>
            <a:spLocks noGrp="1"/>
          </p:cNvSpPr>
          <p:nvPr>
            <p:ph type="pic" sz="quarter" idx="15"/>
          </p:nvPr>
        </p:nvSpPr>
        <p:spPr>
          <a:xfrm>
            <a:off x="895350" y="1270704"/>
            <a:ext cx="3262313" cy="4625271"/>
          </a:xfrm>
        </p:spPr>
        <p:txBody>
          <a:bodyPr/>
          <a:lstStyle/>
          <a:p>
            <a:r>
              <a:rPr lang="en-GB"/>
              <a:t>Click icon to add picture</a:t>
            </a:r>
          </a:p>
        </p:txBody>
      </p:sp>
    </p:spTree>
    <p:extLst>
      <p:ext uri="{BB962C8B-B14F-4D97-AF65-F5344CB8AC3E}">
        <p14:creationId xmlns:p14="http://schemas.microsoft.com/office/powerpoint/2010/main" val="12713824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ext and picture with quotes">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FCEC370-67C1-5FBA-13B7-5817040C7E7A}"/>
              </a:ext>
            </a:extLst>
          </p:cNvPr>
          <p:cNvSpPr>
            <a:spLocks noGrp="1"/>
          </p:cNvSpPr>
          <p:nvPr>
            <p:ph type="ftr" sz="quarter" idx="10"/>
          </p:nvPr>
        </p:nvSpPr>
        <p:spPr/>
        <p:txBody>
          <a:bodyPr/>
          <a:lstStyle/>
          <a:p>
            <a:r>
              <a:rPr lang="en-US"/>
              <a:t>The Patmos Initiative overview</a:t>
            </a:r>
            <a:endParaRPr lang="en-GB"/>
          </a:p>
        </p:txBody>
      </p:sp>
      <p:sp>
        <p:nvSpPr>
          <p:cNvPr id="4" name="Slide Number Placeholder 3">
            <a:extLst>
              <a:ext uri="{FF2B5EF4-FFF2-40B4-BE49-F238E27FC236}">
                <a16:creationId xmlns:a16="http://schemas.microsoft.com/office/drawing/2014/main" id="{1DF05FA8-EB3A-28C6-B2F6-39F660CC459E}"/>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5">
            <a:extLst>
              <a:ext uri="{FF2B5EF4-FFF2-40B4-BE49-F238E27FC236}">
                <a16:creationId xmlns:a16="http://schemas.microsoft.com/office/drawing/2014/main" id="{1242F36E-A532-AFE2-E6F0-A1FD235A62B3}"/>
              </a:ext>
            </a:extLst>
          </p:cNvPr>
          <p:cNvSpPr>
            <a:spLocks noGrp="1"/>
          </p:cNvSpPr>
          <p:nvPr>
            <p:ph type="body" sz="quarter" idx="12"/>
          </p:nvPr>
        </p:nvSpPr>
        <p:spPr>
          <a:xfrm>
            <a:off x="5810250" y="1724027"/>
            <a:ext cx="4618723" cy="4171948"/>
          </a:xfrm>
          <a:noFill/>
        </p:spPr>
        <p:txBody>
          <a:bodyPr/>
          <a:lstStyle>
            <a:lvl2pPr marL="0" indent="0">
              <a:spcBef>
                <a:spcPts val="0"/>
              </a:spcBef>
              <a:spcAft>
                <a:spcPts val="1800"/>
              </a:spcAft>
              <a:buNone/>
              <a:defRPr sz="2200">
                <a:latin typeface="+mj-lt"/>
              </a:defRPr>
            </a:lvl2pPr>
            <a:lvl3pPr marL="0" indent="0">
              <a:spcAft>
                <a:spcPts val="500"/>
              </a:spcAft>
              <a:buNone/>
              <a:defRPr i="1"/>
            </a:lvl3pPr>
            <a:lvl4pPr marL="0" indent="0">
              <a:spcBef>
                <a:spcPts val="0"/>
              </a:spcBef>
              <a:buNone/>
              <a:defRPr sz="1400"/>
            </a:lvl4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5" name="Straight Connector 4">
            <a:extLst>
              <a:ext uri="{FF2B5EF4-FFF2-40B4-BE49-F238E27FC236}">
                <a16:creationId xmlns:a16="http://schemas.microsoft.com/office/drawing/2014/main" id="{9AD0C9D1-0BFD-D8BA-8ACD-2DF4970C10E0}"/>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4BC4DC3F-04E3-F7B7-C759-93EF71C3A63F}"/>
              </a:ext>
            </a:extLst>
          </p:cNvPr>
          <p:cNvSpPr>
            <a:spLocks noGrp="1"/>
          </p:cNvSpPr>
          <p:nvPr>
            <p:ph type="pic" sz="quarter" idx="15"/>
          </p:nvPr>
        </p:nvSpPr>
        <p:spPr>
          <a:xfrm>
            <a:off x="895350" y="1724026"/>
            <a:ext cx="4476750" cy="4171949"/>
          </a:xfrm>
        </p:spPr>
        <p:txBody>
          <a:bodyPr/>
          <a:lstStyle/>
          <a:p>
            <a:r>
              <a:rPr lang="en-GB"/>
              <a:t>Click icon to add picture</a:t>
            </a:r>
          </a:p>
        </p:txBody>
      </p:sp>
      <p:sp>
        <p:nvSpPr>
          <p:cNvPr id="13" name="Title 12">
            <a:extLst>
              <a:ext uri="{FF2B5EF4-FFF2-40B4-BE49-F238E27FC236}">
                <a16:creationId xmlns:a16="http://schemas.microsoft.com/office/drawing/2014/main" id="{8FF803BC-049B-14DC-1304-191E4DB3E098}"/>
              </a:ext>
            </a:extLst>
          </p:cNvPr>
          <p:cNvSpPr>
            <a:spLocks noGrp="1"/>
          </p:cNvSpPr>
          <p:nvPr>
            <p:ph type="title"/>
          </p:nvPr>
        </p:nvSpPr>
        <p:spPr>
          <a:xfrm>
            <a:off x="892800" y="860296"/>
            <a:ext cx="9723865" cy="646331"/>
          </a:xfrm>
        </p:spPr>
        <p:txBody>
          <a:bodyPr/>
          <a:lstStyle>
            <a:lvl1pPr>
              <a:defRPr sz="4200"/>
            </a:lvl1pPr>
          </a:lstStyle>
          <a:p>
            <a:r>
              <a:rPr lang="en-GB"/>
              <a:t>Click to edit Master title style</a:t>
            </a:r>
          </a:p>
        </p:txBody>
      </p:sp>
    </p:spTree>
    <p:extLst>
      <p:ext uri="{BB962C8B-B14F-4D97-AF65-F5344CB8AC3E}">
        <p14:creationId xmlns:p14="http://schemas.microsoft.com/office/powerpoint/2010/main" val="22983096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ext and picture with quotes (framed)">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FCEC370-67C1-5FBA-13B7-5817040C7E7A}"/>
              </a:ext>
            </a:extLst>
          </p:cNvPr>
          <p:cNvSpPr>
            <a:spLocks noGrp="1"/>
          </p:cNvSpPr>
          <p:nvPr>
            <p:ph type="ftr" sz="quarter" idx="10"/>
          </p:nvPr>
        </p:nvSpPr>
        <p:spPr/>
        <p:txBody>
          <a:bodyPr/>
          <a:lstStyle/>
          <a:p>
            <a:r>
              <a:rPr lang="en-US"/>
              <a:t>The Patmos Initiative overview</a:t>
            </a:r>
            <a:endParaRPr lang="en-GB"/>
          </a:p>
        </p:txBody>
      </p:sp>
      <p:sp>
        <p:nvSpPr>
          <p:cNvPr id="4" name="Slide Number Placeholder 3">
            <a:extLst>
              <a:ext uri="{FF2B5EF4-FFF2-40B4-BE49-F238E27FC236}">
                <a16:creationId xmlns:a16="http://schemas.microsoft.com/office/drawing/2014/main" id="{1DF05FA8-EB3A-28C6-B2F6-39F660CC459E}"/>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11" name="Text Placeholder 10">
            <a:extLst>
              <a:ext uri="{FF2B5EF4-FFF2-40B4-BE49-F238E27FC236}">
                <a16:creationId xmlns:a16="http://schemas.microsoft.com/office/drawing/2014/main" id="{99FA198D-4BC7-0018-CD66-4494A6696639}"/>
              </a:ext>
            </a:extLst>
          </p:cNvPr>
          <p:cNvSpPr>
            <a:spLocks noGrp="1"/>
          </p:cNvSpPr>
          <p:nvPr>
            <p:ph type="body" sz="quarter" idx="12"/>
          </p:nvPr>
        </p:nvSpPr>
        <p:spPr>
          <a:xfrm>
            <a:off x="2247900" y="1506626"/>
            <a:ext cx="8181073" cy="4560795"/>
          </a:xfrm>
          <a:custGeom>
            <a:avLst/>
            <a:gdLst>
              <a:gd name="connsiteX0" fmla="*/ 8181073 w 8181073"/>
              <a:gd name="connsiteY0" fmla="*/ 0 h 4560795"/>
              <a:gd name="connsiteX1" fmla="*/ 8181073 w 8181073"/>
              <a:gd name="connsiteY1" fmla="*/ 3844749 h 4560795"/>
              <a:gd name="connsiteX2" fmla="*/ 0 w 8181073"/>
              <a:gd name="connsiteY2" fmla="*/ 4560795 h 4560795"/>
              <a:gd name="connsiteX3" fmla="*/ 0 w 8181073"/>
              <a:gd name="connsiteY3" fmla="*/ 716046 h 4560795"/>
            </a:gdLst>
            <a:ahLst/>
            <a:cxnLst>
              <a:cxn ang="0">
                <a:pos x="connsiteX0" y="connsiteY0"/>
              </a:cxn>
              <a:cxn ang="0">
                <a:pos x="connsiteX1" y="connsiteY1"/>
              </a:cxn>
              <a:cxn ang="0">
                <a:pos x="connsiteX2" y="connsiteY2"/>
              </a:cxn>
              <a:cxn ang="0">
                <a:pos x="connsiteX3" y="connsiteY3"/>
              </a:cxn>
            </a:cxnLst>
            <a:rect l="l" t="t" r="r" b="b"/>
            <a:pathLst>
              <a:path w="8181073" h="4560795">
                <a:moveTo>
                  <a:pt x="8181073" y="0"/>
                </a:moveTo>
                <a:lnTo>
                  <a:pt x="8181073" y="3844749"/>
                </a:lnTo>
                <a:lnTo>
                  <a:pt x="0" y="4560795"/>
                </a:lnTo>
                <a:lnTo>
                  <a:pt x="0" y="716046"/>
                </a:lnTo>
                <a:close/>
              </a:path>
            </a:pathLst>
          </a:custGeom>
          <a:solidFill>
            <a:schemeClr val="accent1"/>
          </a:solidFill>
        </p:spPr>
        <p:txBody>
          <a:bodyPr wrap="square" lIns="3168000" tIns="756000" rIns="72000" bIns="144000">
            <a:noAutofit/>
          </a:bodyPr>
          <a:lstStyle>
            <a:lvl2pPr marL="0" indent="0">
              <a:spcBef>
                <a:spcPts val="0"/>
              </a:spcBef>
              <a:spcAft>
                <a:spcPts val="1800"/>
              </a:spcAft>
              <a:buNone/>
              <a:defRPr sz="2200">
                <a:latin typeface="+mj-lt"/>
              </a:defRPr>
            </a:lvl2pPr>
            <a:lvl3pPr marL="0" indent="0">
              <a:spcAft>
                <a:spcPts val="500"/>
              </a:spcAft>
              <a:buNone/>
              <a:defRPr i="1"/>
            </a:lvl3pPr>
            <a:lvl4pPr marL="0" indent="0">
              <a:spcBef>
                <a:spcPts val="0"/>
              </a:spcBef>
              <a:buNone/>
              <a:defRPr sz="1400"/>
            </a:lvl4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5" name="Straight Connector 4">
            <a:extLst>
              <a:ext uri="{FF2B5EF4-FFF2-40B4-BE49-F238E27FC236}">
                <a16:creationId xmlns:a16="http://schemas.microsoft.com/office/drawing/2014/main" id="{9AD0C9D1-0BFD-D8BA-8ACD-2DF4970C10E0}"/>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4BC4DC3F-04E3-F7B7-C759-93EF71C3A63F}"/>
              </a:ext>
            </a:extLst>
          </p:cNvPr>
          <p:cNvSpPr>
            <a:spLocks noGrp="1"/>
          </p:cNvSpPr>
          <p:nvPr>
            <p:ph type="pic" sz="quarter" idx="15"/>
          </p:nvPr>
        </p:nvSpPr>
        <p:spPr>
          <a:xfrm>
            <a:off x="1347738" y="2271568"/>
            <a:ext cx="3703292" cy="3451152"/>
          </a:xfrm>
        </p:spPr>
        <p:txBody>
          <a:bodyPr/>
          <a:lstStyle/>
          <a:p>
            <a:r>
              <a:rPr lang="en-GB"/>
              <a:t>Click icon to add picture</a:t>
            </a:r>
          </a:p>
        </p:txBody>
      </p:sp>
      <p:sp>
        <p:nvSpPr>
          <p:cNvPr id="13" name="Title 12">
            <a:extLst>
              <a:ext uri="{FF2B5EF4-FFF2-40B4-BE49-F238E27FC236}">
                <a16:creationId xmlns:a16="http://schemas.microsoft.com/office/drawing/2014/main" id="{8FF803BC-049B-14DC-1304-191E4DB3E098}"/>
              </a:ext>
            </a:extLst>
          </p:cNvPr>
          <p:cNvSpPr>
            <a:spLocks noGrp="1"/>
          </p:cNvSpPr>
          <p:nvPr>
            <p:ph type="title"/>
          </p:nvPr>
        </p:nvSpPr>
        <p:spPr>
          <a:xfrm>
            <a:off x="892800" y="860296"/>
            <a:ext cx="9723865" cy="646331"/>
          </a:xfrm>
        </p:spPr>
        <p:txBody>
          <a:bodyPr/>
          <a:lstStyle>
            <a:lvl1pPr>
              <a:defRPr sz="4200"/>
            </a:lvl1pPr>
          </a:lstStyle>
          <a:p>
            <a:r>
              <a:rPr lang="en-GB"/>
              <a:t>Click to edit Master title style</a:t>
            </a:r>
          </a:p>
        </p:txBody>
      </p:sp>
    </p:spTree>
    <p:extLst>
      <p:ext uri="{BB962C8B-B14F-4D97-AF65-F5344CB8AC3E}">
        <p14:creationId xmlns:p14="http://schemas.microsoft.com/office/powerpoint/2010/main" val="32026331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Question">
    <p:bg>
      <p:bgPr>
        <a:solidFill>
          <a:srgbClr val="D7F087"/>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0955FF6-4DA9-1FE2-7BB6-7E2AABC78BBA}"/>
              </a:ext>
            </a:extLst>
          </p:cNvPr>
          <p:cNvSpPr>
            <a:spLocks noGrp="1"/>
          </p:cNvSpPr>
          <p:nvPr>
            <p:ph type="ftr" sz="quarter" idx="10"/>
          </p:nvPr>
        </p:nvSpPr>
        <p:spPr/>
        <p:txBody>
          <a:bodyPr/>
          <a:lstStyle/>
          <a:p>
            <a:r>
              <a:rPr lang="en-US"/>
              <a:t>The Patmos Initiative overview</a:t>
            </a:r>
            <a:endParaRPr lang="en-GB"/>
          </a:p>
        </p:txBody>
      </p:sp>
      <p:sp>
        <p:nvSpPr>
          <p:cNvPr id="4" name="Slide Number Placeholder 3">
            <a:extLst>
              <a:ext uri="{FF2B5EF4-FFF2-40B4-BE49-F238E27FC236}">
                <a16:creationId xmlns:a16="http://schemas.microsoft.com/office/drawing/2014/main" id="{55C9BBCD-98BD-C146-59D3-FB9A6538B7AF}"/>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11" name="Text Placeholder 10">
            <a:extLst>
              <a:ext uri="{FF2B5EF4-FFF2-40B4-BE49-F238E27FC236}">
                <a16:creationId xmlns:a16="http://schemas.microsoft.com/office/drawing/2014/main" id="{4716BF36-878A-D13A-05FA-31832C9685D0}"/>
              </a:ext>
            </a:extLst>
          </p:cNvPr>
          <p:cNvSpPr>
            <a:spLocks noGrp="1"/>
          </p:cNvSpPr>
          <p:nvPr>
            <p:ph type="body" sz="quarter" idx="12"/>
          </p:nvPr>
        </p:nvSpPr>
        <p:spPr>
          <a:xfrm>
            <a:off x="3400425" y="1095375"/>
            <a:ext cx="5505450" cy="4419600"/>
          </a:xfrm>
          <a:custGeom>
            <a:avLst/>
            <a:gdLst>
              <a:gd name="connsiteX0" fmla="*/ 5505449 w 5505450"/>
              <a:gd name="connsiteY0" fmla="*/ 0 h 4419600"/>
              <a:gd name="connsiteX1" fmla="*/ 5505450 w 5505450"/>
              <a:gd name="connsiteY1" fmla="*/ 0 h 4419600"/>
              <a:gd name="connsiteX2" fmla="*/ 5505450 w 5505450"/>
              <a:gd name="connsiteY2" fmla="*/ 3861480 h 4419600"/>
              <a:gd name="connsiteX3" fmla="*/ 0 w 5505450"/>
              <a:gd name="connsiteY3" fmla="*/ 4419600 h 4419600"/>
              <a:gd name="connsiteX4" fmla="*/ 0 w 5505450"/>
              <a:gd name="connsiteY4" fmla="*/ 558120 h 441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5450" h="4419600">
                <a:moveTo>
                  <a:pt x="5505449" y="0"/>
                </a:moveTo>
                <a:lnTo>
                  <a:pt x="5505450" y="0"/>
                </a:lnTo>
                <a:lnTo>
                  <a:pt x="5505450" y="3861480"/>
                </a:lnTo>
                <a:lnTo>
                  <a:pt x="0" y="4419600"/>
                </a:lnTo>
                <a:lnTo>
                  <a:pt x="0" y="558120"/>
                </a:lnTo>
                <a:close/>
              </a:path>
            </a:pathLst>
          </a:custGeom>
          <a:solidFill>
            <a:srgbClr val="005F4B"/>
          </a:solidFill>
          <a:ln w="50800">
            <a:solidFill>
              <a:schemeClr val="bg1"/>
            </a:solidFill>
            <a:miter lim="800000"/>
          </a:ln>
        </p:spPr>
        <p:txBody>
          <a:bodyPr wrap="square" lIns="468000" tIns="1980000" rIns="468000" bIns="288000">
            <a:noAutofit/>
          </a:bodyPr>
          <a:lstStyle>
            <a:lvl1pPr>
              <a:defRPr sz="2600" b="0">
                <a:solidFill>
                  <a:schemeClr val="bg1"/>
                </a:solidFill>
                <a:latin typeface="+mn-lt"/>
              </a:defRPr>
            </a:lvl1pPr>
            <a:lvl2pPr marL="0" indent="0">
              <a:buNone/>
              <a:defRPr/>
            </a:lvl2pPr>
          </a:lstStyle>
          <a:p>
            <a:pPr lvl="0"/>
            <a:r>
              <a:rPr lang="en-GB"/>
              <a:t>Click to edit Master text styles</a:t>
            </a:r>
          </a:p>
        </p:txBody>
      </p:sp>
      <p:sp>
        <p:nvSpPr>
          <p:cNvPr id="2" name="Title 1">
            <a:extLst>
              <a:ext uri="{FF2B5EF4-FFF2-40B4-BE49-F238E27FC236}">
                <a16:creationId xmlns:a16="http://schemas.microsoft.com/office/drawing/2014/main" id="{B7D55AC0-BD65-EF90-C189-92466FCA8392}"/>
              </a:ext>
            </a:extLst>
          </p:cNvPr>
          <p:cNvSpPr>
            <a:spLocks noGrp="1"/>
          </p:cNvSpPr>
          <p:nvPr>
            <p:ph type="title" hasCustomPrompt="1"/>
          </p:nvPr>
        </p:nvSpPr>
        <p:spPr>
          <a:xfrm>
            <a:off x="3400425" y="2064856"/>
            <a:ext cx="5505450" cy="800219"/>
          </a:xfrm>
        </p:spPr>
        <p:txBody>
          <a:bodyPr lIns="72000" rIns="72000"/>
          <a:lstStyle>
            <a:lvl1pPr algn="ctr">
              <a:defRPr sz="5200">
                <a:solidFill>
                  <a:schemeClr val="bg1"/>
                </a:solidFill>
              </a:defRPr>
            </a:lvl1pPr>
          </a:lstStyle>
          <a:p>
            <a:r>
              <a:rPr lang="en-GB"/>
              <a:t>Question #</a:t>
            </a:r>
          </a:p>
        </p:txBody>
      </p:sp>
    </p:spTree>
    <p:extLst>
      <p:ext uri="{BB962C8B-B14F-4D97-AF65-F5344CB8AC3E}">
        <p14:creationId xmlns:p14="http://schemas.microsoft.com/office/powerpoint/2010/main" val="4262344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1E528-230B-C709-E26D-C5A7289B51CF}"/>
              </a:ext>
            </a:extLst>
          </p:cNvPr>
          <p:cNvSpPr>
            <a:spLocks noGrp="1"/>
          </p:cNvSpPr>
          <p:nvPr>
            <p:ph type="title"/>
          </p:nvPr>
        </p:nvSpPr>
        <p:spPr>
          <a:xfrm>
            <a:off x="892800" y="855920"/>
            <a:ext cx="9723865" cy="369332"/>
          </a:xfrm>
        </p:spPr>
        <p:txBody>
          <a:bodyPr/>
          <a:lstStyle>
            <a:lvl1pPr>
              <a:defRPr sz="2400"/>
            </a:lvl1pPr>
          </a:lstStyle>
          <a:p>
            <a:r>
              <a:rPr lang="en-GB"/>
              <a:t>Click to edit Master title style</a:t>
            </a:r>
          </a:p>
        </p:txBody>
      </p:sp>
      <p:sp>
        <p:nvSpPr>
          <p:cNvPr id="3" name="Footer Placeholder 2">
            <a:extLst>
              <a:ext uri="{FF2B5EF4-FFF2-40B4-BE49-F238E27FC236}">
                <a16:creationId xmlns:a16="http://schemas.microsoft.com/office/drawing/2014/main" id="{2ECA202C-7E37-180A-8225-C0E223843B36}"/>
              </a:ext>
            </a:extLst>
          </p:cNvPr>
          <p:cNvSpPr>
            <a:spLocks noGrp="1"/>
          </p:cNvSpPr>
          <p:nvPr>
            <p:ph type="ftr" sz="quarter" idx="10"/>
          </p:nvPr>
        </p:nvSpPr>
        <p:spPr/>
        <p:txBody>
          <a:bodyPr/>
          <a:lstStyle/>
          <a:p>
            <a:r>
              <a:rPr lang="en-US"/>
              <a:t>The Patmos Initiative overview</a:t>
            </a:r>
            <a:endParaRPr lang="en-GB"/>
          </a:p>
        </p:txBody>
      </p:sp>
      <p:sp>
        <p:nvSpPr>
          <p:cNvPr id="4" name="Slide Number Placeholder 3">
            <a:extLst>
              <a:ext uri="{FF2B5EF4-FFF2-40B4-BE49-F238E27FC236}">
                <a16:creationId xmlns:a16="http://schemas.microsoft.com/office/drawing/2014/main" id="{2C04E08C-41B2-1D74-513D-954B5101EC63}"/>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able Placeholder 5">
            <a:extLst>
              <a:ext uri="{FF2B5EF4-FFF2-40B4-BE49-F238E27FC236}">
                <a16:creationId xmlns:a16="http://schemas.microsoft.com/office/drawing/2014/main" id="{95BB3D91-43C9-4F97-44E0-1B9B1BDBD264}"/>
              </a:ext>
            </a:extLst>
          </p:cNvPr>
          <p:cNvSpPr>
            <a:spLocks noGrp="1"/>
          </p:cNvSpPr>
          <p:nvPr>
            <p:ph type="tbl" sz="quarter" idx="12"/>
          </p:nvPr>
        </p:nvSpPr>
        <p:spPr>
          <a:xfrm>
            <a:off x="892801" y="1800000"/>
            <a:ext cx="10394324" cy="4095975"/>
          </a:xfrm>
        </p:spPr>
        <p:txBody>
          <a:bodyPr/>
          <a:lstStyle/>
          <a:p>
            <a:r>
              <a:rPr lang="en-GB"/>
              <a:t>Click icon to add table</a:t>
            </a:r>
          </a:p>
        </p:txBody>
      </p:sp>
    </p:spTree>
    <p:extLst>
      <p:ext uri="{BB962C8B-B14F-4D97-AF65-F5344CB8AC3E}">
        <p14:creationId xmlns:p14="http://schemas.microsoft.com/office/powerpoint/2010/main" val="21406153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1E7DA-F2C7-A267-C269-3A1FDC40F3E8}"/>
              </a:ext>
            </a:extLst>
          </p:cNvPr>
          <p:cNvSpPr>
            <a:spLocks noGrp="1"/>
          </p:cNvSpPr>
          <p:nvPr>
            <p:ph type="title"/>
          </p:nvPr>
        </p:nvSpPr>
        <p:spPr>
          <a:xfrm>
            <a:off x="892800" y="855920"/>
            <a:ext cx="9723865" cy="369332"/>
          </a:xfrm>
        </p:spPr>
        <p:txBody>
          <a:bodyPr/>
          <a:lstStyle>
            <a:lvl1pPr>
              <a:defRPr sz="2400"/>
            </a:lvl1pPr>
          </a:lstStyle>
          <a:p>
            <a:r>
              <a:rPr lang="en-GB"/>
              <a:t>Click to edit Master title style</a:t>
            </a:r>
          </a:p>
        </p:txBody>
      </p:sp>
      <p:sp>
        <p:nvSpPr>
          <p:cNvPr id="3" name="Footer Placeholder 2">
            <a:extLst>
              <a:ext uri="{FF2B5EF4-FFF2-40B4-BE49-F238E27FC236}">
                <a16:creationId xmlns:a16="http://schemas.microsoft.com/office/drawing/2014/main" id="{8012646D-BB95-E54C-EBE5-068968677A55}"/>
              </a:ext>
            </a:extLst>
          </p:cNvPr>
          <p:cNvSpPr>
            <a:spLocks noGrp="1"/>
          </p:cNvSpPr>
          <p:nvPr>
            <p:ph type="ftr" sz="quarter" idx="10"/>
          </p:nvPr>
        </p:nvSpPr>
        <p:spPr/>
        <p:txBody>
          <a:bodyPr/>
          <a:lstStyle/>
          <a:p>
            <a:r>
              <a:rPr lang="en-US"/>
              <a:t>The Patmos Initiative overview</a:t>
            </a:r>
            <a:endParaRPr lang="en-GB"/>
          </a:p>
        </p:txBody>
      </p:sp>
      <p:sp>
        <p:nvSpPr>
          <p:cNvPr id="4" name="Slide Number Placeholder 3">
            <a:extLst>
              <a:ext uri="{FF2B5EF4-FFF2-40B4-BE49-F238E27FC236}">
                <a16:creationId xmlns:a16="http://schemas.microsoft.com/office/drawing/2014/main" id="{886B0EF9-14AF-5E26-3BB8-381C54C5C5F4}"/>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Chart Placeholder 5">
            <a:extLst>
              <a:ext uri="{FF2B5EF4-FFF2-40B4-BE49-F238E27FC236}">
                <a16:creationId xmlns:a16="http://schemas.microsoft.com/office/drawing/2014/main" id="{BF555CAE-4C8A-EDFF-9F68-7C7FAD760373}"/>
              </a:ext>
            </a:extLst>
          </p:cNvPr>
          <p:cNvSpPr>
            <a:spLocks noGrp="1"/>
          </p:cNvSpPr>
          <p:nvPr>
            <p:ph type="chart" sz="quarter" idx="12"/>
          </p:nvPr>
        </p:nvSpPr>
        <p:spPr>
          <a:xfrm>
            <a:off x="892801" y="1800000"/>
            <a:ext cx="10394324" cy="4095975"/>
          </a:xfrm>
        </p:spPr>
        <p:txBody>
          <a:bodyPr/>
          <a:lstStyle/>
          <a:p>
            <a:r>
              <a:rPr lang="en-GB"/>
              <a:t>Click icon to add chart</a:t>
            </a:r>
          </a:p>
        </p:txBody>
      </p:sp>
    </p:spTree>
    <p:extLst>
      <p:ext uri="{BB962C8B-B14F-4D97-AF65-F5344CB8AC3E}">
        <p14:creationId xmlns:p14="http://schemas.microsoft.com/office/powerpoint/2010/main" val="22594267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los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845EC-17EE-95B7-B5F6-E68EF6212576}"/>
              </a:ext>
            </a:extLst>
          </p:cNvPr>
          <p:cNvSpPr>
            <a:spLocks noGrp="1"/>
          </p:cNvSpPr>
          <p:nvPr>
            <p:ph type="title"/>
          </p:nvPr>
        </p:nvSpPr>
        <p:spPr>
          <a:xfrm>
            <a:off x="1110242" y="1990547"/>
            <a:ext cx="9723865" cy="2400657"/>
          </a:xfrm>
        </p:spPr>
        <p:txBody>
          <a:bodyPr anchor="ctr" anchorCtr="1"/>
          <a:lstStyle>
            <a:lvl1pPr algn="ctr">
              <a:defRPr sz="7800"/>
            </a:lvl1pPr>
          </a:lstStyle>
          <a:p>
            <a:r>
              <a:rPr lang="en-GB"/>
              <a:t>Click to edit Master title style</a:t>
            </a:r>
          </a:p>
        </p:txBody>
      </p:sp>
      <p:sp>
        <p:nvSpPr>
          <p:cNvPr id="3" name="Footer Placeholder 2">
            <a:extLst>
              <a:ext uri="{FF2B5EF4-FFF2-40B4-BE49-F238E27FC236}">
                <a16:creationId xmlns:a16="http://schemas.microsoft.com/office/drawing/2014/main" id="{25C468E0-7074-66C0-61D5-358C16950CA5}"/>
              </a:ext>
            </a:extLst>
          </p:cNvPr>
          <p:cNvSpPr>
            <a:spLocks noGrp="1"/>
          </p:cNvSpPr>
          <p:nvPr>
            <p:ph type="ftr" sz="quarter" idx="10"/>
          </p:nvPr>
        </p:nvSpPr>
        <p:spPr/>
        <p:txBody>
          <a:bodyPr/>
          <a:lstStyle/>
          <a:p>
            <a:r>
              <a:rPr lang="en-US"/>
              <a:t>The Patmos Initiative overview</a:t>
            </a:r>
            <a:endParaRPr lang="en-GB"/>
          </a:p>
        </p:txBody>
      </p:sp>
      <p:sp>
        <p:nvSpPr>
          <p:cNvPr id="4" name="Slide Number Placeholder 3">
            <a:extLst>
              <a:ext uri="{FF2B5EF4-FFF2-40B4-BE49-F238E27FC236}">
                <a16:creationId xmlns:a16="http://schemas.microsoft.com/office/drawing/2014/main" id="{690722D2-F821-B277-00C1-C78FF5DEDA24}"/>
              </a:ext>
            </a:extLst>
          </p:cNvPr>
          <p:cNvSpPr>
            <a:spLocks noGrp="1"/>
          </p:cNvSpPr>
          <p:nvPr>
            <p:ph type="sldNum" sz="quarter" idx="11"/>
          </p:nvPr>
        </p:nvSpPr>
        <p:spPr/>
        <p:txBody>
          <a:bodyPr/>
          <a:lstStyle/>
          <a:p>
            <a:fld id="{2C0BFA76-63D5-4AA7-9380-B533806EFC83}" type="slidenum">
              <a:rPr lang="en-GB" smtClean="0"/>
              <a:pPr/>
              <a:t>‹#›</a:t>
            </a:fld>
            <a:endParaRPr lang="en-GB"/>
          </a:p>
        </p:txBody>
      </p:sp>
    </p:spTree>
    <p:extLst>
      <p:ext uri="{BB962C8B-B14F-4D97-AF65-F5344CB8AC3E}">
        <p14:creationId xmlns:p14="http://schemas.microsoft.com/office/powerpoint/2010/main" val="40219725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lose with sub">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845EC-17EE-95B7-B5F6-E68EF6212576}"/>
              </a:ext>
            </a:extLst>
          </p:cNvPr>
          <p:cNvSpPr>
            <a:spLocks noGrp="1"/>
          </p:cNvSpPr>
          <p:nvPr>
            <p:ph type="title" hasCustomPrompt="1"/>
          </p:nvPr>
        </p:nvSpPr>
        <p:spPr>
          <a:xfrm>
            <a:off x="1110242" y="2200096"/>
            <a:ext cx="9723865" cy="1200329"/>
          </a:xfrm>
        </p:spPr>
        <p:txBody>
          <a:bodyPr anchor="ctr" anchorCtr="1"/>
          <a:lstStyle>
            <a:lvl1pPr algn="ctr">
              <a:defRPr sz="7800"/>
            </a:lvl1pPr>
          </a:lstStyle>
          <a:p>
            <a:r>
              <a:rPr lang="en-GB"/>
              <a:t>Title</a:t>
            </a:r>
          </a:p>
        </p:txBody>
      </p:sp>
      <p:sp>
        <p:nvSpPr>
          <p:cNvPr id="3" name="Footer Placeholder 2">
            <a:extLst>
              <a:ext uri="{FF2B5EF4-FFF2-40B4-BE49-F238E27FC236}">
                <a16:creationId xmlns:a16="http://schemas.microsoft.com/office/drawing/2014/main" id="{25C468E0-7074-66C0-61D5-358C16950CA5}"/>
              </a:ext>
            </a:extLst>
          </p:cNvPr>
          <p:cNvSpPr>
            <a:spLocks noGrp="1"/>
          </p:cNvSpPr>
          <p:nvPr>
            <p:ph type="ftr" sz="quarter" idx="10"/>
          </p:nvPr>
        </p:nvSpPr>
        <p:spPr/>
        <p:txBody>
          <a:bodyPr/>
          <a:lstStyle/>
          <a:p>
            <a:r>
              <a:rPr lang="en-US"/>
              <a:t>The Patmos Initiative overview</a:t>
            </a:r>
            <a:endParaRPr lang="en-GB"/>
          </a:p>
        </p:txBody>
      </p:sp>
      <p:sp>
        <p:nvSpPr>
          <p:cNvPr id="4" name="Slide Number Placeholder 3">
            <a:extLst>
              <a:ext uri="{FF2B5EF4-FFF2-40B4-BE49-F238E27FC236}">
                <a16:creationId xmlns:a16="http://schemas.microsoft.com/office/drawing/2014/main" id="{690722D2-F821-B277-00C1-C78FF5DEDA24}"/>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5">
            <a:extLst>
              <a:ext uri="{FF2B5EF4-FFF2-40B4-BE49-F238E27FC236}">
                <a16:creationId xmlns:a16="http://schemas.microsoft.com/office/drawing/2014/main" id="{FA47A9D3-250D-1E72-F600-348249FD7B17}"/>
              </a:ext>
            </a:extLst>
          </p:cNvPr>
          <p:cNvSpPr>
            <a:spLocks noGrp="1"/>
          </p:cNvSpPr>
          <p:nvPr>
            <p:ph type="body" sz="quarter" idx="12"/>
          </p:nvPr>
        </p:nvSpPr>
        <p:spPr>
          <a:xfrm>
            <a:off x="1106487" y="3623984"/>
            <a:ext cx="9731375" cy="1046441"/>
          </a:xfrm>
        </p:spPr>
        <p:txBody>
          <a:bodyPr/>
          <a:lstStyle>
            <a:lvl1pPr algn="ctr">
              <a:defRPr sz="3000">
                <a:latin typeface="+mn-lt"/>
              </a:defRPr>
            </a:lvl1pPr>
            <a:lvl2pPr algn="ctr">
              <a:defRPr sz="3000">
                <a:latin typeface="+mn-lt"/>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256063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background picture)">
    <p:bg>
      <p:bgPr>
        <a:solidFill>
          <a:schemeClr val="tx2"/>
        </a:solidFill>
        <a:effectLst/>
      </p:bgPr>
    </p:bg>
    <p:spTree>
      <p:nvGrpSpPr>
        <p:cNvPr id="1" name=""/>
        <p:cNvGrpSpPr/>
        <p:nvPr/>
      </p:nvGrpSpPr>
      <p:grpSpPr>
        <a:xfrm>
          <a:off x="0" y="0"/>
          <a:ext cx="0" cy="0"/>
          <a:chOff x="0" y="0"/>
          <a:chExt cx="0" cy="0"/>
        </a:xfrm>
      </p:grpSpPr>
      <p:sp>
        <p:nvSpPr>
          <p:cNvPr id="31" name="Footer Placeholder 30">
            <a:extLst>
              <a:ext uri="{FF2B5EF4-FFF2-40B4-BE49-F238E27FC236}">
                <a16:creationId xmlns:a16="http://schemas.microsoft.com/office/drawing/2014/main" id="{957AFA69-8D8A-F969-3CB6-61CF09A62784}"/>
              </a:ext>
            </a:extLst>
          </p:cNvPr>
          <p:cNvSpPr>
            <a:spLocks noGrp="1"/>
          </p:cNvSpPr>
          <p:nvPr userDrawn="1">
            <p:ph type="ftr" sz="quarter" idx="11"/>
          </p:nvPr>
        </p:nvSpPr>
        <p:spPr/>
        <p:txBody>
          <a:bodyPr/>
          <a:lstStyle/>
          <a:p>
            <a:r>
              <a:rPr lang="en-GB"/>
              <a:t>The Patmos Initiative overview</a:t>
            </a:r>
          </a:p>
        </p:txBody>
      </p:sp>
      <p:sp>
        <p:nvSpPr>
          <p:cNvPr id="32" name="Slide Number Placeholder 31">
            <a:extLst>
              <a:ext uri="{FF2B5EF4-FFF2-40B4-BE49-F238E27FC236}">
                <a16:creationId xmlns:a16="http://schemas.microsoft.com/office/drawing/2014/main" id="{3815C6E9-DC56-74F3-B12A-4A5FA1C75B34}"/>
              </a:ext>
            </a:extLst>
          </p:cNvPr>
          <p:cNvSpPr>
            <a:spLocks noGrp="1"/>
          </p:cNvSpPr>
          <p:nvPr userDrawn="1">
            <p:ph type="sldNum" sz="quarter" idx="12"/>
          </p:nvPr>
        </p:nvSpPr>
        <p:spPr/>
        <p:txBody>
          <a:bodyPr/>
          <a:lstStyle/>
          <a:p>
            <a:fld id="{2C0BFA76-63D5-4AA7-9380-B533806EFC83}" type="slidenum">
              <a:rPr lang="en-GB" smtClean="0"/>
              <a:pPr/>
              <a:t>‹#›</a:t>
            </a:fld>
            <a:endParaRPr lang="en-GB"/>
          </a:p>
        </p:txBody>
      </p:sp>
      <p:sp>
        <p:nvSpPr>
          <p:cNvPr id="5" name="Text Placeholder 4">
            <a:extLst>
              <a:ext uri="{FF2B5EF4-FFF2-40B4-BE49-F238E27FC236}">
                <a16:creationId xmlns:a16="http://schemas.microsoft.com/office/drawing/2014/main" id="{7F68FAA8-A47E-4235-EEC8-2DFE7E51ABAF}"/>
              </a:ext>
            </a:extLst>
          </p:cNvPr>
          <p:cNvSpPr>
            <a:spLocks noGrp="1"/>
          </p:cNvSpPr>
          <p:nvPr userDrawn="1">
            <p:ph type="body" sz="quarter" idx="13"/>
          </p:nvPr>
        </p:nvSpPr>
        <p:spPr>
          <a:xfrm>
            <a:off x="895350" y="3815146"/>
            <a:ext cx="3981450" cy="230832"/>
          </a:xfrm>
        </p:spPr>
        <p:txBody>
          <a:bodyPr wrap="square">
            <a:spAutoFit/>
          </a:bodyPr>
          <a:lstStyle>
            <a:lvl1pPr marL="0" indent="0" algn="ctr">
              <a:spcBef>
                <a:spcPts val="0"/>
              </a:spcBef>
              <a:buNone/>
              <a:defRPr sz="1500" b="0" i="0" cap="all" spc="160" baseline="0">
                <a:solidFill>
                  <a:schemeClr val="bg1"/>
                </a:solidFill>
                <a:latin typeface="+mn-lt"/>
              </a:defRPr>
            </a:lvl1pPr>
          </a:lstStyle>
          <a:p>
            <a:pPr lvl="0"/>
            <a:r>
              <a:rPr lang="en-US"/>
              <a:t>Edit Master text styles</a:t>
            </a:r>
          </a:p>
        </p:txBody>
      </p:sp>
      <p:sp>
        <p:nvSpPr>
          <p:cNvPr id="2" name="Title 1">
            <a:extLst>
              <a:ext uri="{FF2B5EF4-FFF2-40B4-BE49-F238E27FC236}">
                <a16:creationId xmlns:a16="http://schemas.microsoft.com/office/drawing/2014/main" id="{A98C49C1-E33C-EF10-364A-487EC7380881}"/>
              </a:ext>
            </a:extLst>
          </p:cNvPr>
          <p:cNvSpPr>
            <a:spLocks noGrp="1"/>
          </p:cNvSpPr>
          <p:nvPr userDrawn="1">
            <p:ph type="ctrTitle" hasCustomPrompt="1"/>
          </p:nvPr>
        </p:nvSpPr>
        <p:spPr>
          <a:xfrm>
            <a:off x="895349" y="1636630"/>
            <a:ext cx="3981451" cy="1786109"/>
          </a:xfrm>
        </p:spPr>
        <p:txBody>
          <a:bodyPr lIns="0" rIns="0" anchor="t" anchorCtr="0">
            <a:noAutofit/>
          </a:bodyPr>
          <a:lstStyle>
            <a:lvl1pPr algn="ctr">
              <a:defRPr sz="2600" b="0">
                <a:solidFill>
                  <a:schemeClr val="bg1"/>
                </a:solidFill>
              </a:defRPr>
            </a:lvl1pPr>
          </a:lstStyle>
          <a:p>
            <a:r>
              <a:rPr lang="en-GB"/>
              <a:t>Title</a:t>
            </a:r>
          </a:p>
        </p:txBody>
      </p:sp>
      <p:sp>
        <p:nvSpPr>
          <p:cNvPr id="7" name="Text Placeholder 6">
            <a:extLst>
              <a:ext uri="{FF2B5EF4-FFF2-40B4-BE49-F238E27FC236}">
                <a16:creationId xmlns:a16="http://schemas.microsoft.com/office/drawing/2014/main" id="{488C2358-AC85-A3B1-3B1F-CA303B6A4C8A}"/>
              </a:ext>
            </a:extLst>
          </p:cNvPr>
          <p:cNvSpPr>
            <a:spLocks noGrp="1"/>
          </p:cNvSpPr>
          <p:nvPr>
            <p:ph type="body" sz="quarter" idx="14" hasCustomPrompt="1"/>
          </p:nvPr>
        </p:nvSpPr>
        <p:spPr>
          <a:xfrm>
            <a:off x="1323975" y="3676650"/>
            <a:ext cx="3124200" cy="0"/>
          </a:xfrm>
          <a:ln w="25400">
            <a:solidFill>
              <a:schemeClr val="bg1"/>
            </a:solidFill>
          </a:ln>
        </p:spPr>
        <p:txBody>
          <a:bodyPr/>
          <a:lstStyle>
            <a:lvl1pPr>
              <a:defRPr sz="800">
                <a:solidFill>
                  <a:schemeClr val="bg1">
                    <a:alpha val="0"/>
                  </a:schemeClr>
                </a:solidFill>
              </a:defRPr>
            </a:lvl1pPr>
          </a:lstStyle>
          <a:p>
            <a:pPr marL="0" marR="0" lvl="0" indent="0" algn="l"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lang="en-GB"/>
              <a:t>Line does not print or appear in slide show</a:t>
            </a:r>
          </a:p>
        </p:txBody>
      </p:sp>
    </p:spTree>
    <p:extLst>
      <p:ext uri="{BB962C8B-B14F-4D97-AF65-F5344CB8AC3E}">
        <p14:creationId xmlns:p14="http://schemas.microsoft.com/office/powerpoint/2010/main" val="19126495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Close sub only">
    <p:bg>
      <p:bgPr>
        <a:solidFill>
          <a:schemeClr val="accen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5C468E0-7074-66C0-61D5-358C16950CA5}"/>
              </a:ext>
            </a:extLst>
          </p:cNvPr>
          <p:cNvSpPr>
            <a:spLocks noGrp="1"/>
          </p:cNvSpPr>
          <p:nvPr>
            <p:ph type="ftr" sz="quarter" idx="10"/>
          </p:nvPr>
        </p:nvSpPr>
        <p:spPr/>
        <p:txBody>
          <a:bodyPr/>
          <a:lstStyle/>
          <a:p>
            <a:r>
              <a:rPr lang="en-US"/>
              <a:t>The Patmos Initiative overview</a:t>
            </a:r>
            <a:endParaRPr lang="en-GB"/>
          </a:p>
        </p:txBody>
      </p:sp>
      <p:sp>
        <p:nvSpPr>
          <p:cNvPr id="4" name="Slide Number Placeholder 3">
            <a:extLst>
              <a:ext uri="{FF2B5EF4-FFF2-40B4-BE49-F238E27FC236}">
                <a16:creationId xmlns:a16="http://schemas.microsoft.com/office/drawing/2014/main" id="{690722D2-F821-B277-00C1-C78FF5DEDA24}"/>
              </a:ext>
            </a:extLst>
          </p:cNvPr>
          <p:cNvSpPr>
            <a:spLocks noGrp="1"/>
          </p:cNvSpPr>
          <p:nvPr>
            <p:ph type="sldNum" sz="quarter" idx="11"/>
          </p:nvPr>
        </p:nvSpPr>
        <p:spPr/>
        <p:txBody>
          <a:bodyPr/>
          <a:lstStyle/>
          <a:p>
            <a:fld id="{2C0BFA76-63D5-4AA7-9380-B533806EFC83}" type="slidenum">
              <a:rPr lang="en-GB" smtClean="0"/>
              <a:pPr/>
              <a:t>‹#›</a:t>
            </a:fld>
            <a:endParaRPr lang="en-GB"/>
          </a:p>
        </p:txBody>
      </p:sp>
      <p:sp>
        <p:nvSpPr>
          <p:cNvPr id="6" name="Text Placeholder 5">
            <a:extLst>
              <a:ext uri="{FF2B5EF4-FFF2-40B4-BE49-F238E27FC236}">
                <a16:creationId xmlns:a16="http://schemas.microsoft.com/office/drawing/2014/main" id="{FA47A9D3-250D-1E72-F600-348249FD7B17}"/>
              </a:ext>
            </a:extLst>
          </p:cNvPr>
          <p:cNvSpPr>
            <a:spLocks noGrp="1"/>
          </p:cNvSpPr>
          <p:nvPr>
            <p:ph type="body" sz="quarter" idx="12"/>
          </p:nvPr>
        </p:nvSpPr>
        <p:spPr>
          <a:xfrm>
            <a:off x="1154112" y="3211201"/>
            <a:ext cx="9731375" cy="1046441"/>
          </a:xfrm>
        </p:spPr>
        <p:txBody>
          <a:bodyPr/>
          <a:lstStyle>
            <a:lvl1pPr algn="ctr">
              <a:defRPr sz="3000">
                <a:latin typeface="+mn-lt"/>
              </a:defRPr>
            </a:lvl1pPr>
            <a:lvl2pPr algn="ctr">
              <a:defRPr sz="3000">
                <a:latin typeface="+mn-lt"/>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42088062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E095-5C92-B3FA-98EF-F8D29D65C418}"/>
              </a:ext>
            </a:extLst>
          </p:cNvPr>
          <p:cNvSpPr>
            <a:spLocks noGrp="1"/>
          </p:cNvSpPr>
          <p:nvPr>
            <p:ph type="title"/>
          </p:nvPr>
        </p:nvSpPr>
        <p:spPr/>
        <p:txBody>
          <a:bodyPr/>
          <a:lstStyle/>
          <a:p>
            <a:r>
              <a:rPr lang="en-GB"/>
              <a:t>Click to edit Master title style</a:t>
            </a:r>
          </a:p>
        </p:txBody>
      </p:sp>
      <p:sp>
        <p:nvSpPr>
          <p:cNvPr id="6" name="Footer Placeholder 5">
            <a:extLst>
              <a:ext uri="{FF2B5EF4-FFF2-40B4-BE49-F238E27FC236}">
                <a16:creationId xmlns:a16="http://schemas.microsoft.com/office/drawing/2014/main" id="{D5AB70C6-1402-BAFB-5888-9A2A22CFDB69}"/>
              </a:ext>
            </a:extLst>
          </p:cNvPr>
          <p:cNvSpPr>
            <a:spLocks noGrp="1"/>
          </p:cNvSpPr>
          <p:nvPr>
            <p:ph type="ftr" sz="quarter" idx="10"/>
          </p:nvPr>
        </p:nvSpPr>
        <p:spPr/>
        <p:txBody>
          <a:bodyPr/>
          <a:lstStyle/>
          <a:p>
            <a:r>
              <a:rPr lang="en-US"/>
              <a:t>The Patmos Initiative overview</a:t>
            </a:r>
            <a:endParaRPr lang="en-GB"/>
          </a:p>
        </p:txBody>
      </p:sp>
      <p:sp>
        <p:nvSpPr>
          <p:cNvPr id="7" name="Slide Number Placeholder 6">
            <a:extLst>
              <a:ext uri="{FF2B5EF4-FFF2-40B4-BE49-F238E27FC236}">
                <a16:creationId xmlns:a16="http://schemas.microsoft.com/office/drawing/2014/main" id="{502C90A9-7F28-ED47-774D-23946E1C5B7C}"/>
              </a:ext>
            </a:extLst>
          </p:cNvPr>
          <p:cNvSpPr>
            <a:spLocks noGrp="1"/>
          </p:cNvSpPr>
          <p:nvPr>
            <p:ph type="sldNum" sz="quarter" idx="11"/>
          </p:nvPr>
        </p:nvSpPr>
        <p:spPr/>
        <p:txBody>
          <a:bodyPr/>
          <a:lstStyle/>
          <a:p>
            <a:fld id="{2C0BFA76-63D5-4AA7-9380-B533806EFC83}" type="slidenum">
              <a:rPr lang="en-GB" smtClean="0"/>
              <a:pPr/>
              <a:t>‹#›</a:t>
            </a:fld>
            <a:endParaRPr lang="en-GB"/>
          </a:p>
        </p:txBody>
      </p:sp>
      <p:cxnSp>
        <p:nvCxnSpPr>
          <p:cNvPr id="3" name="Straight Connector 2">
            <a:extLst>
              <a:ext uri="{FF2B5EF4-FFF2-40B4-BE49-F238E27FC236}">
                <a16:creationId xmlns:a16="http://schemas.microsoft.com/office/drawing/2014/main" id="{FEB763A5-9F1A-C075-05B3-D8A2A3C528A8}"/>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55313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6A79C1-496A-99B9-9D99-5B91EC191F6D}"/>
              </a:ext>
            </a:extLst>
          </p:cNvPr>
          <p:cNvSpPr>
            <a:spLocks noGrp="1"/>
          </p:cNvSpPr>
          <p:nvPr>
            <p:ph type="ftr" sz="quarter" idx="10"/>
          </p:nvPr>
        </p:nvSpPr>
        <p:spPr/>
        <p:txBody>
          <a:bodyPr/>
          <a:lstStyle/>
          <a:p>
            <a:r>
              <a:rPr lang="en-US"/>
              <a:t>The Patmos Initiative overview</a:t>
            </a:r>
            <a:endParaRPr lang="en-GB"/>
          </a:p>
        </p:txBody>
      </p:sp>
      <p:sp>
        <p:nvSpPr>
          <p:cNvPr id="6" name="Slide Number Placeholder 5">
            <a:extLst>
              <a:ext uri="{FF2B5EF4-FFF2-40B4-BE49-F238E27FC236}">
                <a16:creationId xmlns:a16="http://schemas.microsoft.com/office/drawing/2014/main" id="{0ED5AE00-F565-0D8B-13CA-EEB76164A53E}"/>
              </a:ext>
            </a:extLst>
          </p:cNvPr>
          <p:cNvSpPr>
            <a:spLocks noGrp="1"/>
          </p:cNvSpPr>
          <p:nvPr>
            <p:ph type="sldNum" sz="quarter" idx="11"/>
          </p:nvPr>
        </p:nvSpPr>
        <p:spPr/>
        <p:txBody>
          <a:bodyPr/>
          <a:lstStyle/>
          <a:p>
            <a:fld id="{2C0BFA76-63D5-4AA7-9380-B533806EFC83}" type="slidenum">
              <a:rPr lang="en-GB" smtClean="0"/>
              <a:pPr/>
              <a:t>‹#›</a:t>
            </a:fld>
            <a:endParaRPr lang="en-GB"/>
          </a:p>
        </p:txBody>
      </p:sp>
      <p:cxnSp>
        <p:nvCxnSpPr>
          <p:cNvPr id="2" name="Straight Connector 1">
            <a:extLst>
              <a:ext uri="{FF2B5EF4-FFF2-40B4-BE49-F238E27FC236}">
                <a16:creationId xmlns:a16="http://schemas.microsoft.com/office/drawing/2014/main" id="{FBAFD97E-F31F-F9EC-179E-004232169503}"/>
              </a:ext>
            </a:extLst>
          </p:cNvPr>
          <p:cNvCxnSpPr>
            <a:cxnSpLocks/>
          </p:cNvCxnSpPr>
          <p:nvPr userDrawn="1"/>
        </p:nvCxnSpPr>
        <p:spPr>
          <a:xfrm>
            <a:off x="446400" y="6400800"/>
            <a:ext cx="112979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30498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sv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image" Target="../media/image2.svg"/><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image" Target="../media/image1.png"/><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theme" Target="../theme/theme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8"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image" Target="../media/image4.png"/><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theme" Target="../theme/theme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Bottom banner">
            <a:extLst>
              <a:ext uri="{FF2B5EF4-FFF2-40B4-BE49-F238E27FC236}">
                <a16:creationId xmlns:a16="http://schemas.microsoft.com/office/drawing/2014/main" id="{56AB75AA-D01F-D5FA-50AA-8047DB7E63E7}"/>
              </a:ext>
            </a:extLst>
          </p:cNvPr>
          <p:cNvSpPr/>
          <p:nvPr userDrawn="1"/>
        </p:nvSpPr>
        <p:spPr>
          <a:xfrm>
            <a:off x="0" y="6410325"/>
            <a:ext cx="12192000" cy="44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9EEAE88D-3EB9-F898-35F9-EC94FA7A6773}"/>
              </a:ext>
            </a:extLst>
          </p:cNvPr>
          <p:cNvSpPr>
            <a:spLocks noGrp="1"/>
          </p:cNvSpPr>
          <p:nvPr>
            <p:ph type="title"/>
          </p:nvPr>
        </p:nvSpPr>
        <p:spPr>
          <a:xfrm>
            <a:off x="892800" y="831721"/>
            <a:ext cx="9723865" cy="646331"/>
          </a:xfrm>
          <a:prstGeom prst="rect">
            <a:avLst/>
          </a:prstGeom>
        </p:spPr>
        <p:txBody>
          <a:bodyPr vert="horz" wrap="square" lIns="0" tIns="0" rIns="0" bIns="0" rtlCol="0" anchor="ctr">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CC63BC4-4DC2-2063-7441-70EE897CB22D}"/>
              </a:ext>
            </a:extLst>
          </p:cNvPr>
          <p:cNvSpPr>
            <a:spLocks noGrp="1"/>
          </p:cNvSpPr>
          <p:nvPr>
            <p:ph type="body" idx="1"/>
          </p:nvPr>
        </p:nvSpPr>
        <p:spPr>
          <a:xfrm>
            <a:off x="892800" y="1800000"/>
            <a:ext cx="9723865" cy="4095975"/>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BF61E76-93A4-11F8-A0CE-D828CB28A51B}"/>
              </a:ext>
            </a:extLst>
          </p:cNvPr>
          <p:cNvSpPr>
            <a:spLocks noGrp="1"/>
          </p:cNvSpPr>
          <p:nvPr>
            <p:ph type="ftr" sz="quarter" idx="3"/>
          </p:nvPr>
        </p:nvSpPr>
        <p:spPr>
          <a:xfrm>
            <a:off x="446400" y="6526800"/>
            <a:ext cx="4114800" cy="153888"/>
          </a:xfrm>
          <a:prstGeom prst="rect">
            <a:avLst/>
          </a:prstGeom>
        </p:spPr>
        <p:txBody>
          <a:bodyPr vert="horz" lIns="0" tIns="0" rIns="0" bIns="0" rtlCol="0" anchor="ctr">
            <a:noAutofit/>
          </a:bodyPr>
          <a:lstStyle>
            <a:lvl1pPr algn="l">
              <a:defRPr sz="1000">
                <a:solidFill>
                  <a:schemeClr val="tx1"/>
                </a:solidFill>
              </a:defRPr>
            </a:lvl1pPr>
          </a:lstStyle>
          <a:p>
            <a:r>
              <a:rPr lang="en-GB"/>
              <a:t>The Patmos Initiative overview</a:t>
            </a:r>
          </a:p>
        </p:txBody>
      </p:sp>
      <p:sp>
        <p:nvSpPr>
          <p:cNvPr id="6" name="Slide Number Placeholder 5">
            <a:extLst>
              <a:ext uri="{FF2B5EF4-FFF2-40B4-BE49-F238E27FC236}">
                <a16:creationId xmlns:a16="http://schemas.microsoft.com/office/drawing/2014/main" id="{9BA795AC-9CBF-9CCC-47F6-FBADFA585358}"/>
              </a:ext>
            </a:extLst>
          </p:cNvPr>
          <p:cNvSpPr>
            <a:spLocks noGrp="1"/>
          </p:cNvSpPr>
          <p:nvPr>
            <p:ph type="sldNum" sz="quarter" idx="4"/>
          </p:nvPr>
        </p:nvSpPr>
        <p:spPr>
          <a:xfrm>
            <a:off x="5900737" y="6526800"/>
            <a:ext cx="390525" cy="153888"/>
          </a:xfrm>
          <a:prstGeom prst="rect">
            <a:avLst/>
          </a:prstGeom>
        </p:spPr>
        <p:txBody>
          <a:bodyPr vert="horz" wrap="square" lIns="0" tIns="0" rIns="0" bIns="0" rtlCol="0" anchor="ctr">
            <a:spAutoFit/>
          </a:bodyPr>
          <a:lstStyle>
            <a:lvl1pPr algn="ctr">
              <a:defRPr sz="1000">
                <a:solidFill>
                  <a:schemeClr val="tx1"/>
                </a:solidFill>
              </a:defRPr>
            </a:lvl1pPr>
          </a:lstStyle>
          <a:p>
            <a:fld id="{2C0BFA76-63D5-4AA7-9380-B533806EFC83}" type="slidenum">
              <a:rPr lang="en-GB" smtClean="0"/>
              <a:pPr/>
              <a:t>‹#›</a:t>
            </a:fld>
            <a:endParaRPr lang="en-GB"/>
          </a:p>
        </p:txBody>
      </p:sp>
      <p:sp>
        <p:nvSpPr>
          <p:cNvPr id="7" name="TextBox 6">
            <a:extLst>
              <a:ext uri="{FF2B5EF4-FFF2-40B4-BE49-F238E27FC236}">
                <a16:creationId xmlns:a16="http://schemas.microsoft.com/office/drawing/2014/main" id="{B0406461-E49E-1806-807D-6D0BEAB5586A}"/>
              </a:ext>
            </a:extLst>
          </p:cNvPr>
          <p:cNvSpPr txBox="1"/>
          <p:nvPr userDrawn="1"/>
        </p:nvSpPr>
        <p:spPr>
          <a:xfrm>
            <a:off x="10760081" y="6526800"/>
            <a:ext cx="984244" cy="153888"/>
          </a:xfrm>
          <a:prstGeom prst="rect">
            <a:avLst/>
          </a:prstGeom>
          <a:noFill/>
        </p:spPr>
        <p:txBody>
          <a:bodyPr wrap="none" lIns="0" tIns="0" rIns="0" bIns="0" rtlCol="0">
            <a:noAutofit/>
          </a:bodyPr>
          <a:lstStyle/>
          <a:p>
            <a:pPr algn="r"/>
            <a:r>
              <a:rPr lang="en-GB" sz="1000"/>
              <a:t>biblesociety.org.uk</a:t>
            </a:r>
          </a:p>
        </p:txBody>
      </p:sp>
      <p:sp>
        <p:nvSpPr>
          <p:cNvPr id="9" name="Rectangle 8" hidden="1">
            <a:extLst>
              <a:ext uri="{FF2B5EF4-FFF2-40B4-BE49-F238E27FC236}">
                <a16:creationId xmlns:a16="http://schemas.microsoft.com/office/drawing/2014/main" id="{A44E6A5C-16C5-B890-FF99-93110C10C38C}"/>
              </a:ext>
            </a:extLst>
          </p:cNvPr>
          <p:cNvSpPr/>
          <p:nvPr userDrawn="1"/>
        </p:nvSpPr>
        <p:spPr>
          <a:xfrm>
            <a:off x="0" y="0"/>
            <a:ext cx="892800" cy="95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5A697965-3956-6122-136B-E4819457217B}"/>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l="141" r="141"/>
          <a:stretch/>
        </p:blipFill>
        <p:spPr>
          <a:xfrm>
            <a:off x="10844325" y="446088"/>
            <a:ext cx="897467" cy="900000"/>
          </a:xfrm>
          <a:prstGeom prst="rect">
            <a:avLst/>
          </a:prstGeom>
        </p:spPr>
      </p:pic>
    </p:spTree>
    <p:extLst>
      <p:ext uri="{BB962C8B-B14F-4D97-AF65-F5344CB8AC3E}">
        <p14:creationId xmlns:p14="http://schemas.microsoft.com/office/powerpoint/2010/main" val="5077406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2" r:id="rId31"/>
    <p:sldLayoutId id="2147483755" r:id="rId32"/>
  </p:sldLayoutIdLst>
  <p:hf hdr="0" dt="0"/>
  <p:txStyles>
    <p:titleStyle>
      <a:lvl1pPr algn="l" defTabSz="914400" rtl="0" eaLnBrk="1" latinLnBrk="0" hangingPunct="1">
        <a:lnSpc>
          <a:spcPct val="100000"/>
        </a:lnSpc>
        <a:spcBef>
          <a:spcPct val="0"/>
        </a:spcBef>
        <a:buNone/>
        <a:defRPr sz="42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 typeface="Arial" panose="020B0604020202020204" pitchFamily="34" charset="0"/>
        <a:buNone/>
        <a:defRPr sz="2200" b="1" kern="1200">
          <a:solidFill>
            <a:schemeClr val="tx1"/>
          </a:solidFill>
          <a:latin typeface="+mj-lt"/>
          <a:ea typeface="+mn-ea"/>
          <a:cs typeface="+mn-cs"/>
        </a:defRPr>
      </a:lvl1pPr>
      <a:lvl2pPr marL="457200" indent="-4572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457200" indent="-4572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457200" indent="-4572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457200" indent="-4572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00C4FF"/>
          </p15:clr>
        </p15:guide>
        <p15:guide id="2" pos="7680">
          <p15:clr>
            <a:srgbClr val="00C4FF"/>
          </p15:clr>
        </p15:guide>
        <p15:guide id="3" pos="281">
          <p15:clr>
            <a:srgbClr val="00C4FF"/>
          </p15:clr>
        </p15:guide>
        <p15:guide id="4" pos="7398">
          <p15:clr>
            <a:srgbClr val="00C4FF"/>
          </p15:clr>
        </p15:guide>
        <p15:guide id="5" orient="horz">
          <p15:clr>
            <a:srgbClr val="00C4FF"/>
          </p15:clr>
        </p15:guide>
        <p15:guide id="6" orient="horz" pos="4320">
          <p15:clr>
            <a:srgbClr val="00C4FF"/>
          </p15:clr>
        </p15:guide>
        <p15:guide id="7" orient="horz" pos="281">
          <p15:clr>
            <a:srgbClr val="00C4FF"/>
          </p15:clr>
        </p15:guide>
        <p15:guide id="8" orient="horz" pos="4038">
          <p15:clr>
            <a:srgbClr val="00C4FF"/>
          </p15:clr>
        </p15:guide>
        <p15:guide id="9" orient="horz" pos="600">
          <p15:clr>
            <a:srgbClr val="00C4FF"/>
          </p15:clr>
        </p15:guide>
        <p15:guide id="10" pos="564">
          <p15:clr>
            <a:srgbClr val="00C4FF"/>
          </p15:clr>
        </p15:guide>
        <p15:guide id="11" pos="7110">
          <p15:clr>
            <a:srgbClr val="00C4FF"/>
          </p15:clr>
        </p15:guide>
        <p15:guide id="12" orient="horz" pos="3714">
          <p15:clr>
            <a:srgbClr val="00C4F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Bottom banner">
            <a:extLst>
              <a:ext uri="{FF2B5EF4-FFF2-40B4-BE49-F238E27FC236}">
                <a16:creationId xmlns:a16="http://schemas.microsoft.com/office/drawing/2014/main" id="{56AB75AA-D01F-D5FA-50AA-8047DB7E63E7}"/>
              </a:ext>
            </a:extLst>
          </p:cNvPr>
          <p:cNvSpPr/>
          <p:nvPr userDrawn="1"/>
        </p:nvSpPr>
        <p:spPr>
          <a:xfrm>
            <a:off x="0" y="6410325"/>
            <a:ext cx="12192000" cy="44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9EEAE88D-3EB9-F898-35F9-EC94FA7A6773}"/>
              </a:ext>
            </a:extLst>
          </p:cNvPr>
          <p:cNvSpPr>
            <a:spLocks noGrp="1"/>
          </p:cNvSpPr>
          <p:nvPr>
            <p:ph type="title"/>
          </p:nvPr>
        </p:nvSpPr>
        <p:spPr>
          <a:xfrm>
            <a:off x="892800" y="831721"/>
            <a:ext cx="9723865" cy="646331"/>
          </a:xfrm>
          <a:prstGeom prst="rect">
            <a:avLst/>
          </a:prstGeom>
        </p:spPr>
        <p:txBody>
          <a:bodyPr vert="horz" wrap="square" lIns="0" tIns="0" rIns="0" bIns="0" rtlCol="0" anchor="ctr">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CC63BC4-4DC2-2063-7441-70EE897CB22D}"/>
              </a:ext>
            </a:extLst>
          </p:cNvPr>
          <p:cNvSpPr>
            <a:spLocks noGrp="1"/>
          </p:cNvSpPr>
          <p:nvPr>
            <p:ph type="body" idx="1"/>
          </p:nvPr>
        </p:nvSpPr>
        <p:spPr>
          <a:xfrm>
            <a:off x="892800" y="1800000"/>
            <a:ext cx="9723865" cy="40959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BF61E76-93A4-11F8-A0CE-D828CB28A51B}"/>
              </a:ext>
            </a:extLst>
          </p:cNvPr>
          <p:cNvSpPr>
            <a:spLocks noGrp="1"/>
          </p:cNvSpPr>
          <p:nvPr>
            <p:ph type="ftr" sz="quarter" idx="3"/>
          </p:nvPr>
        </p:nvSpPr>
        <p:spPr>
          <a:xfrm>
            <a:off x="446400" y="6526800"/>
            <a:ext cx="4114800" cy="153888"/>
          </a:xfrm>
          <a:prstGeom prst="rect">
            <a:avLst/>
          </a:prstGeom>
        </p:spPr>
        <p:txBody>
          <a:bodyPr vert="horz" lIns="0" tIns="0" rIns="0" bIns="0" rtlCol="0" anchor="ctr">
            <a:noAutofit/>
          </a:bodyPr>
          <a:lstStyle>
            <a:lvl1pPr algn="l">
              <a:defRPr sz="1000">
                <a:solidFill>
                  <a:schemeClr val="tx1"/>
                </a:solidFill>
              </a:defRPr>
            </a:lvl1pPr>
          </a:lstStyle>
          <a:p>
            <a:r>
              <a:rPr lang="en-US"/>
              <a:t>The Patmos World Bible Attitudes Survey</a:t>
            </a:r>
            <a:endParaRPr lang="en-GB"/>
          </a:p>
        </p:txBody>
      </p:sp>
      <p:sp>
        <p:nvSpPr>
          <p:cNvPr id="6" name="Slide Number Placeholder 5">
            <a:extLst>
              <a:ext uri="{FF2B5EF4-FFF2-40B4-BE49-F238E27FC236}">
                <a16:creationId xmlns:a16="http://schemas.microsoft.com/office/drawing/2014/main" id="{9BA795AC-9CBF-9CCC-47F6-FBADFA585358}"/>
              </a:ext>
            </a:extLst>
          </p:cNvPr>
          <p:cNvSpPr>
            <a:spLocks noGrp="1"/>
          </p:cNvSpPr>
          <p:nvPr>
            <p:ph type="sldNum" sz="quarter" idx="4"/>
          </p:nvPr>
        </p:nvSpPr>
        <p:spPr>
          <a:xfrm>
            <a:off x="5900737" y="6526800"/>
            <a:ext cx="390525" cy="153888"/>
          </a:xfrm>
          <a:prstGeom prst="rect">
            <a:avLst/>
          </a:prstGeom>
        </p:spPr>
        <p:txBody>
          <a:bodyPr vert="horz" wrap="square" lIns="0" tIns="0" rIns="0" bIns="0" rtlCol="0" anchor="ctr">
            <a:spAutoFit/>
          </a:bodyPr>
          <a:lstStyle>
            <a:lvl1pPr algn="ctr">
              <a:defRPr sz="1000">
                <a:solidFill>
                  <a:schemeClr val="tx1"/>
                </a:solidFill>
              </a:defRPr>
            </a:lvl1pPr>
          </a:lstStyle>
          <a:p>
            <a:fld id="{2C0BFA76-63D5-4AA7-9380-B533806EFC83}" type="slidenum">
              <a:rPr lang="en-GB" smtClean="0"/>
              <a:pPr/>
              <a:t>‹#›</a:t>
            </a:fld>
            <a:endParaRPr lang="en-GB"/>
          </a:p>
        </p:txBody>
      </p:sp>
      <p:sp>
        <p:nvSpPr>
          <p:cNvPr id="7" name="TextBox 6">
            <a:extLst>
              <a:ext uri="{FF2B5EF4-FFF2-40B4-BE49-F238E27FC236}">
                <a16:creationId xmlns:a16="http://schemas.microsoft.com/office/drawing/2014/main" id="{B0406461-E49E-1806-807D-6D0BEAB5586A}"/>
              </a:ext>
            </a:extLst>
          </p:cNvPr>
          <p:cNvSpPr txBox="1"/>
          <p:nvPr userDrawn="1"/>
        </p:nvSpPr>
        <p:spPr>
          <a:xfrm>
            <a:off x="10760081" y="6526800"/>
            <a:ext cx="984244" cy="153888"/>
          </a:xfrm>
          <a:prstGeom prst="rect">
            <a:avLst/>
          </a:prstGeom>
          <a:noFill/>
        </p:spPr>
        <p:txBody>
          <a:bodyPr wrap="none" lIns="0" tIns="0" rIns="0" bIns="0" rtlCol="0">
            <a:noAutofit/>
          </a:bodyPr>
          <a:lstStyle/>
          <a:p>
            <a:pPr algn="r"/>
            <a:r>
              <a:rPr lang="en-GB" sz="1000"/>
              <a:t>biblesociety.org.uk</a:t>
            </a:r>
          </a:p>
        </p:txBody>
      </p:sp>
      <p:sp>
        <p:nvSpPr>
          <p:cNvPr id="9" name="Rectangle 8" hidden="1">
            <a:extLst>
              <a:ext uri="{FF2B5EF4-FFF2-40B4-BE49-F238E27FC236}">
                <a16:creationId xmlns:a16="http://schemas.microsoft.com/office/drawing/2014/main" id="{A44E6A5C-16C5-B890-FF99-93110C10C38C}"/>
              </a:ext>
            </a:extLst>
          </p:cNvPr>
          <p:cNvSpPr/>
          <p:nvPr userDrawn="1"/>
        </p:nvSpPr>
        <p:spPr>
          <a:xfrm>
            <a:off x="0" y="0"/>
            <a:ext cx="892800" cy="95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5A697965-3956-6122-136B-E4819457217B}"/>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l="141" r="141"/>
          <a:stretch/>
        </p:blipFill>
        <p:spPr>
          <a:xfrm>
            <a:off x="10844325" y="446088"/>
            <a:ext cx="897467" cy="900000"/>
          </a:xfrm>
          <a:prstGeom prst="rect">
            <a:avLst/>
          </a:prstGeom>
        </p:spPr>
      </p:pic>
    </p:spTree>
    <p:extLst>
      <p:ext uri="{BB962C8B-B14F-4D97-AF65-F5344CB8AC3E}">
        <p14:creationId xmlns:p14="http://schemas.microsoft.com/office/powerpoint/2010/main" val="87678949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Lst>
  <p:hf hdr="0" dt="0"/>
  <p:txStyles>
    <p:titleStyle>
      <a:lvl1pPr algn="l" defTabSz="914400" rtl="0" eaLnBrk="1" latinLnBrk="0" hangingPunct="1">
        <a:lnSpc>
          <a:spcPct val="100000"/>
        </a:lnSpc>
        <a:spcBef>
          <a:spcPct val="0"/>
        </a:spcBef>
        <a:buNone/>
        <a:defRPr sz="42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 typeface="Arial" panose="020B0604020202020204" pitchFamily="34" charset="0"/>
        <a:buNone/>
        <a:defRPr sz="2200" b="1" kern="1200">
          <a:solidFill>
            <a:schemeClr val="tx1"/>
          </a:solidFill>
          <a:latin typeface="+mj-lt"/>
          <a:ea typeface="+mn-ea"/>
          <a:cs typeface="+mn-cs"/>
        </a:defRPr>
      </a:lvl1pPr>
      <a:lvl2pPr marL="457200" indent="-4572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457200" indent="-4572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457200" indent="-4572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457200" indent="-4572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00C4FF"/>
          </p15:clr>
        </p15:guide>
        <p15:guide id="2" pos="7680">
          <p15:clr>
            <a:srgbClr val="00C4FF"/>
          </p15:clr>
        </p15:guide>
        <p15:guide id="3" pos="281">
          <p15:clr>
            <a:srgbClr val="00C4FF"/>
          </p15:clr>
        </p15:guide>
        <p15:guide id="4" pos="7398">
          <p15:clr>
            <a:srgbClr val="00C4FF"/>
          </p15:clr>
        </p15:guide>
        <p15:guide id="5" orient="horz">
          <p15:clr>
            <a:srgbClr val="00C4FF"/>
          </p15:clr>
        </p15:guide>
        <p15:guide id="6" orient="horz" pos="4320">
          <p15:clr>
            <a:srgbClr val="00C4FF"/>
          </p15:clr>
        </p15:guide>
        <p15:guide id="7" orient="horz" pos="281">
          <p15:clr>
            <a:srgbClr val="00C4FF"/>
          </p15:clr>
        </p15:guide>
        <p15:guide id="8" orient="horz" pos="4038">
          <p15:clr>
            <a:srgbClr val="00C4FF"/>
          </p15:clr>
        </p15:guide>
        <p15:guide id="9" orient="horz" pos="600">
          <p15:clr>
            <a:srgbClr val="00C4FF"/>
          </p15:clr>
        </p15:guide>
        <p15:guide id="10" pos="564">
          <p15:clr>
            <a:srgbClr val="00C4FF"/>
          </p15:clr>
        </p15:guide>
        <p15:guide id="11" pos="7110">
          <p15:clr>
            <a:srgbClr val="00C4FF"/>
          </p15:clr>
        </p15:guide>
        <p15:guide id="12" orient="horz" pos="3714">
          <p15:clr>
            <a:srgbClr val="00C4F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10630260" y="232868"/>
            <a:ext cx="1326439" cy="1326439"/>
          </a:xfrm>
          <a:prstGeom prst="rect">
            <a:avLst/>
          </a:prstGeom>
        </p:spPr>
      </p:pic>
      <p:sp>
        <p:nvSpPr>
          <p:cNvPr id="8" name="Bottom banner">
            <a:extLst>
              <a:ext uri="{FF2B5EF4-FFF2-40B4-BE49-F238E27FC236}">
                <a16:creationId xmlns:a16="http://schemas.microsoft.com/office/drawing/2014/main" id="{56AB75AA-D01F-D5FA-50AA-8047DB7E63E7}"/>
              </a:ext>
            </a:extLst>
          </p:cNvPr>
          <p:cNvSpPr/>
          <p:nvPr userDrawn="1"/>
        </p:nvSpPr>
        <p:spPr>
          <a:xfrm>
            <a:off x="0" y="6410325"/>
            <a:ext cx="12192000" cy="44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9EEAE88D-3EB9-F898-35F9-EC94FA7A6773}"/>
              </a:ext>
            </a:extLst>
          </p:cNvPr>
          <p:cNvSpPr>
            <a:spLocks noGrp="1"/>
          </p:cNvSpPr>
          <p:nvPr>
            <p:ph type="title"/>
          </p:nvPr>
        </p:nvSpPr>
        <p:spPr>
          <a:xfrm>
            <a:off x="892800" y="831721"/>
            <a:ext cx="9723865" cy="646331"/>
          </a:xfrm>
          <a:prstGeom prst="rect">
            <a:avLst/>
          </a:prstGeom>
        </p:spPr>
        <p:txBody>
          <a:bodyPr vert="horz" wrap="square" lIns="0" tIns="0" rIns="0" bIns="0" rtlCol="0" anchor="ctr">
            <a:spAutoFit/>
          </a:bodyPr>
          <a:lstStyle/>
          <a:p>
            <a:r>
              <a:rPr lang="en-GB"/>
              <a:t>Click to edit Master title style</a:t>
            </a:r>
          </a:p>
        </p:txBody>
      </p:sp>
      <p:sp>
        <p:nvSpPr>
          <p:cNvPr id="3" name="Text Placeholder 2">
            <a:extLst>
              <a:ext uri="{FF2B5EF4-FFF2-40B4-BE49-F238E27FC236}">
                <a16:creationId xmlns:a16="http://schemas.microsoft.com/office/drawing/2014/main" id="{4CC63BC4-4DC2-2063-7441-70EE897CB22D}"/>
              </a:ext>
            </a:extLst>
          </p:cNvPr>
          <p:cNvSpPr>
            <a:spLocks noGrp="1"/>
          </p:cNvSpPr>
          <p:nvPr>
            <p:ph type="body" idx="1"/>
          </p:nvPr>
        </p:nvSpPr>
        <p:spPr>
          <a:xfrm>
            <a:off x="892800" y="1800000"/>
            <a:ext cx="9723865" cy="4095975"/>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5BF61E76-93A4-11F8-A0CE-D828CB28A51B}"/>
              </a:ext>
            </a:extLst>
          </p:cNvPr>
          <p:cNvSpPr>
            <a:spLocks noGrp="1"/>
          </p:cNvSpPr>
          <p:nvPr>
            <p:ph type="ftr" sz="quarter" idx="3"/>
          </p:nvPr>
        </p:nvSpPr>
        <p:spPr>
          <a:xfrm>
            <a:off x="446400" y="6526800"/>
            <a:ext cx="4114800" cy="153888"/>
          </a:xfrm>
          <a:prstGeom prst="rect">
            <a:avLst/>
          </a:prstGeom>
        </p:spPr>
        <p:txBody>
          <a:bodyPr vert="horz" lIns="0" tIns="0" rIns="0" bIns="0" rtlCol="0" anchor="ctr">
            <a:noAutofit/>
          </a:bodyPr>
          <a:lstStyle>
            <a:lvl1pPr algn="l">
              <a:defRPr sz="1000">
                <a:solidFill>
                  <a:schemeClr val="tx1"/>
                </a:solidFill>
              </a:defRPr>
            </a:lvl1pPr>
          </a:lstStyle>
          <a:p>
            <a:r>
              <a:rPr lang="en-US"/>
              <a:t>The Patmos Initiative overview</a:t>
            </a:r>
            <a:endParaRPr lang="en-GB"/>
          </a:p>
        </p:txBody>
      </p:sp>
      <p:sp>
        <p:nvSpPr>
          <p:cNvPr id="6" name="Slide Number Placeholder 5">
            <a:extLst>
              <a:ext uri="{FF2B5EF4-FFF2-40B4-BE49-F238E27FC236}">
                <a16:creationId xmlns:a16="http://schemas.microsoft.com/office/drawing/2014/main" id="{9BA795AC-9CBF-9CCC-47F6-FBADFA585358}"/>
              </a:ext>
            </a:extLst>
          </p:cNvPr>
          <p:cNvSpPr>
            <a:spLocks noGrp="1"/>
          </p:cNvSpPr>
          <p:nvPr>
            <p:ph type="sldNum" sz="quarter" idx="4"/>
          </p:nvPr>
        </p:nvSpPr>
        <p:spPr>
          <a:xfrm>
            <a:off x="5900737" y="6526800"/>
            <a:ext cx="390525" cy="153888"/>
          </a:xfrm>
          <a:prstGeom prst="rect">
            <a:avLst/>
          </a:prstGeom>
        </p:spPr>
        <p:txBody>
          <a:bodyPr vert="horz" wrap="square" lIns="0" tIns="0" rIns="0" bIns="0" rtlCol="0" anchor="ctr">
            <a:spAutoFit/>
          </a:bodyPr>
          <a:lstStyle>
            <a:lvl1pPr algn="ctr">
              <a:defRPr sz="1000">
                <a:solidFill>
                  <a:schemeClr val="tx1"/>
                </a:solidFill>
              </a:defRPr>
            </a:lvl1pPr>
          </a:lstStyle>
          <a:p>
            <a:fld id="{2C0BFA76-63D5-4AA7-9380-B533806EFC83}" type="slidenum">
              <a:rPr lang="en-GB" smtClean="0"/>
              <a:pPr/>
              <a:t>‹#›</a:t>
            </a:fld>
            <a:endParaRPr lang="en-GB"/>
          </a:p>
        </p:txBody>
      </p:sp>
      <p:sp>
        <p:nvSpPr>
          <p:cNvPr id="7" name="TextBox 6">
            <a:extLst>
              <a:ext uri="{FF2B5EF4-FFF2-40B4-BE49-F238E27FC236}">
                <a16:creationId xmlns:a16="http://schemas.microsoft.com/office/drawing/2014/main" id="{B0406461-E49E-1806-807D-6D0BEAB5586A}"/>
              </a:ext>
            </a:extLst>
          </p:cNvPr>
          <p:cNvSpPr txBox="1"/>
          <p:nvPr userDrawn="1"/>
        </p:nvSpPr>
        <p:spPr>
          <a:xfrm>
            <a:off x="10760081" y="6526800"/>
            <a:ext cx="984244" cy="153888"/>
          </a:xfrm>
          <a:prstGeom prst="rect">
            <a:avLst/>
          </a:prstGeom>
          <a:noFill/>
        </p:spPr>
        <p:txBody>
          <a:bodyPr wrap="none" lIns="0" tIns="0" rIns="0" bIns="0" rtlCol="0">
            <a:noAutofit/>
          </a:bodyPr>
          <a:lstStyle/>
          <a:p>
            <a:pPr algn="r"/>
            <a:r>
              <a:rPr lang="en-GB" sz="1000"/>
              <a:t>biblesociety.org.uk</a:t>
            </a:r>
          </a:p>
        </p:txBody>
      </p:sp>
      <p:sp>
        <p:nvSpPr>
          <p:cNvPr id="9" name="Rectangle 8" hidden="1">
            <a:extLst>
              <a:ext uri="{FF2B5EF4-FFF2-40B4-BE49-F238E27FC236}">
                <a16:creationId xmlns:a16="http://schemas.microsoft.com/office/drawing/2014/main" id="{A44E6A5C-16C5-B890-FF99-93110C10C38C}"/>
              </a:ext>
            </a:extLst>
          </p:cNvPr>
          <p:cNvSpPr/>
          <p:nvPr userDrawn="1"/>
        </p:nvSpPr>
        <p:spPr>
          <a:xfrm>
            <a:off x="0" y="0"/>
            <a:ext cx="892800" cy="95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8236573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83" r:id="rId27"/>
    <p:sldLayoutId id="2147483784" r:id="rId28"/>
    <p:sldLayoutId id="2147483785" r:id="rId29"/>
    <p:sldLayoutId id="2147483786" r:id="rId30"/>
  </p:sldLayoutIdLst>
  <p:hf hdr="0" dt="0"/>
  <p:txStyles>
    <p:titleStyle>
      <a:lvl1pPr algn="l" defTabSz="914400" rtl="0" eaLnBrk="1" latinLnBrk="0" hangingPunct="1">
        <a:lnSpc>
          <a:spcPct val="100000"/>
        </a:lnSpc>
        <a:spcBef>
          <a:spcPct val="0"/>
        </a:spcBef>
        <a:buNone/>
        <a:defRPr sz="42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 typeface="Arial" panose="020B0604020202020204" pitchFamily="34" charset="0"/>
        <a:buNone/>
        <a:defRPr sz="2200" b="1" kern="1200">
          <a:solidFill>
            <a:schemeClr val="tx1"/>
          </a:solidFill>
          <a:latin typeface="+mj-lt"/>
          <a:ea typeface="+mn-ea"/>
          <a:cs typeface="+mn-cs"/>
        </a:defRPr>
      </a:lvl1pPr>
      <a:lvl2pPr marL="457200" indent="-4572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457200" indent="-4572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457200" indent="-4572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457200" indent="-4572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00C4FF"/>
          </p15:clr>
        </p15:guide>
        <p15:guide id="2" pos="7680">
          <p15:clr>
            <a:srgbClr val="00C4FF"/>
          </p15:clr>
        </p15:guide>
        <p15:guide id="3" pos="281">
          <p15:clr>
            <a:srgbClr val="00C4FF"/>
          </p15:clr>
        </p15:guide>
        <p15:guide id="4" pos="7398">
          <p15:clr>
            <a:srgbClr val="00C4FF"/>
          </p15:clr>
        </p15:guide>
        <p15:guide id="5" orient="horz">
          <p15:clr>
            <a:srgbClr val="00C4FF"/>
          </p15:clr>
        </p15:guide>
        <p15:guide id="6" orient="horz" pos="4320">
          <p15:clr>
            <a:srgbClr val="00C4FF"/>
          </p15:clr>
        </p15:guide>
        <p15:guide id="7" orient="horz" pos="281">
          <p15:clr>
            <a:srgbClr val="00C4FF"/>
          </p15:clr>
        </p15:guide>
        <p15:guide id="8" orient="horz" pos="4038">
          <p15:clr>
            <a:srgbClr val="00C4FF"/>
          </p15:clr>
        </p15:guide>
        <p15:guide id="9" orient="horz" pos="600">
          <p15:clr>
            <a:srgbClr val="00C4FF"/>
          </p15:clr>
        </p15:guide>
        <p15:guide id="10" pos="564">
          <p15:clr>
            <a:srgbClr val="00C4FF"/>
          </p15:clr>
        </p15:guide>
        <p15:guide id="11" pos="7110">
          <p15:clr>
            <a:srgbClr val="00C4FF"/>
          </p15:clr>
        </p15:guide>
        <p15:guide id="12" orient="horz" pos="3714">
          <p15:clr>
            <a:srgbClr val="00C4FF"/>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DD45AD82-EB8A-08D7-FF4D-3A6C93452E06}"/>
              </a:ext>
            </a:extLst>
          </p:cNvPr>
          <p:cNvSpPr>
            <a:spLocks noGrp="1"/>
          </p:cNvSpPr>
          <p:nvPr>
            <p:ph type="subTitle" idx="1"/>
          </p:nvPr>
        </p:nvSpPr>
        <p:spPr>
          <a:xfrm>
            <a:off x="2455072" y="3391599"/>
            <a:ext cx="6660682" cy="307777"/>
          </a:xfrm>
        </p:spPr>
        <p:txBody>
          <a:bodyPr/>
          <a:lstStyle/>
          <a:p>
            <a:r>
              <a:rPr lang="en-GB"/>
              <a:t>The Bible in Seven Global Contexts</a:t>
            </a:r>
          </a:p>
        </p:txBody>
      </p:sp>
      <p:sp>
        <p:nvSpPr>
          <p:cNvPr id="3" name="Title 2">
            <a:extLst>
              <a:ext uri="{FF2B5EF4-FFF2-40B4-BE49-F238E27FC236}">
                <a16:creationId xmlns:a16="http://schemas.microsoft.com/office/drawing/2014/main" id="{DDAF79EB-E249-6420-2D45-B7A1C75633DC}"/>
              </a:ext>
            </a:extLst>
          </p:cNvPr>
          <p:cNvSpPr>
            <a:spLocks noGrp="1"/>
          </p:cNvSpPr>
          <p:nvPr>
            <p:ph type="ctrTitle"/>
          </p:nvPr>
        </p:nvSpPr>
        <p:spPr>
          <a:xfrm>
            <a:off x="2455072" y="2150085"/>
            <a:ext cx="6660682" cy="1052288"/>
          </a:xfrm>
        </p:spPr>
        <p:txBody>
          <a:bodyPr/>
          <a:lstStyle/>
          <a:p>
            <a:r>
              <a:rPr lang="en-GB"/>
              <a:t>The Patmos Initiative</a:t>
            </a:r>
          </a:p>
        </p:txBody>
      </p:sp>
      <p:sp>
        <p:nvSpPr>
          <p:cNvPr id="2" name="Footer Placeholder 1">
            <a:extLst>
              <a:ext uri="{FF2B5EF4-FFF2-40B4-BE49-F238E27FC236}">
                <a16:creationId xmlns:a16="http://schemas.microsoft.com/office/drawing/2014/main" id="{339861BB-E1B1-9BFE-8C1B-8C25D689CEA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mn-ea"/>
                <a:cs typeface="+mn-cs"/>
              </a:rPr>
              <a:t>The Patmos Initiative overview</a:t>
            </a:r>
          </a:p>
        </p:txBody>
      </p:sp>
      <p:sp>
        <p:nvSpPr>
          <p:cNvPr id="4" name="Slide Number Placeholder 3">
            <a:extLst>
              <a:ext uri="{FF2B5EF4-FFF2-40B4-BE49-F238E27FC236}">
                <a16:creationId xmlns:a16="http://schemas.microsoft.com/office/drawing/2014/main" id="{2F42476F-BCED-E42A-C7EA-52793C46EA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0BFA76-63D5-4AA7-9380-B533806EFC83}"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6193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B78"/>
        </a:solidFill>
        <a:effectLst/>
      </p:bgPr>
    </p:bg>
    <p:spTree>
      <p:nvGrpSpPr>
        <p:cNvPr id="1" name="">
          <a:extLst>
            <a:ext uri="{FF2B5EF4-FFF2-40B4-BE49-F238E27FC236}">
              <a16:creationId xmlns:a16="http://schemas.microsoft.com/office/drawing/2014/main" id="{EB292F82-94C3-2F30-D7BC-9FF144008C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556F6B-3FA8-3901-D57D-E6B77881C9AA}"/>
              </a:ext>
            </a:extLst>
          </p:cNvPr>
          <p:cNvSpPr>
            <a:spLocks noGrp="1"/>
          </p:cNvSpPr>
          <p:nvPr>
            <p:ph type="title"/>
          </p:nvPr>
        </p:nvSpPr>
        <p:spPr>
          <a:xfrm>
            <a:off x="533401" y="486591"/>
            <a:ext cx="10077450" cy="1107996"/>
          </a:xfrm>
        </p:spPr>
        <p:txBody>
          <a:bodyPr/>
          <a:lstStyle/>
          <a:p>
            <a:r>
              <a:rPr lang="en-US" b="1">
                <a:solidFill>
                  <a:srgbClr val="000000"/>
                </a:solidFill>
                <a:effectLst/>
                <a:ea typeface="Times New Roman" panose="02020603050405020304" pitchFamily="18" charset="0"/>
                <a:cs typeface="Times New Roman" panose="02020603050405020304" pitchFamily="18" charset="0"/>
              </a:rPr>
              <a:t>What are some of the key missional characteristics of this group of countries?</a:t>
            </a:r>
            <a:br>
              <a:rPr lang="en-GB"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br>
            <a:endParaRPr lang="en-GB" b="0"/>
          </a:p>
        </p:txBody>
      </p:sp>
      <p:sp>
        <p:nvSpPr>
          <p:cNvPr id="4" name="Slide Number Placeholder 3">
            <a:extLst>
              <a:ext uri="{FF2B5EF4-FFF2-40B4-BE49-F238E27FC236}">
                <a16:creationId xmlns:a16="http://schemas.microsoft.com/office/drawing/2014/main" id="{BD291906-353E-29E8-8F7D-DC7DA25800F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0BFA76-63D5-4AA7-9380-B533806EFC83}"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508F114B-75EA-87FB-B424-882FD29C4CDA}"/>
              </a:ext>
            </a:extLst>
          </p:cNvPr>
          <p:cNvSpPr txBox="1"/>
          <p:nvPr/>
        </p:nvSpPr>
        <p:spPr>
          <a:xfrm>
            <a:off x="1933574" y="1514475"/>
            <a:ext cx="9801225" cy="62786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rPr>
              <a:t>Religion is important to people, and they are warm towards the Bible.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rPr>
              <a:t>Most identify with a Christian tradition (71%) and nearly everyone says religion is an important part of daily life. There is a strong sense of positivity towards the Bible, with more than three in four interested in learning more about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rPr>
              <a:t>91% say </a:t>
            </a:r>
            <a:r>
              <a:rPr kumimoji="0" lang="en-US" sz="2400" b="1"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rPr>
              <a:t>religion is an important part of their daily life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rPr>
              <a:t>76% are interested in </a:t>
            </a:r>
            <a:r>
              <a:rPr kumimoji="0" lang="en-US" sz="2400" b="1"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rPr>
              <a:t>learning more about the Bible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rPr>
              <a:t>85% believe it is </a:t>
            </a:r>
            <a:r>
              <a:rPr kumimoji="0" lang="en-US" sz="2400" b="1"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rPr>
              <a:t>good for children to know some stories from the Bible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rPr>
              <a:t>Top three words people chose to describe the Bible: </a:t>
            </a:r>
            <a:r>
              <a:rPr kumimoji="0" lang="en-US" sz="2400" b="1"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rPr>
              <a:t>truth, wisdom and comforting</a:t>
            </a:r>
            <a:endParaRPr kumimoji="0" lang="en-US" sz="24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1"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Graphic 9" descr="Thumbs up sign with solid fill">
            <a:extLst>
              <a:ext uri="{FF2B5EF4-FFF2-40B4-BE49-F238E27FC236}">
                <a16:creationId xmlns:a16="http://schemas.microsoft.com/office/drawing/2014/main" id="{BF2BD1F0-F156-6711-52F1-2B9D4C63C6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8163" y="1529289"/>
            <a:ext cx="914400" cy="914400"/>
          </a:xfrm>
          <a:prstGeom prst="rect">
            <a:avLst/>
          </a:prstGeom>
        </p:spPr>
      </p:pic>
      <p:pic>
        <p:nvPicPr>
          <p:cNvPr id="12" name="Graphic 11" descr="Two Hearts with solid fill">
            <a:extLst>
              <a:ext uri="{FF2B5EF4-FFF2-40B4-BE49-F238E27FC236}">
                <a16:creationId xmlns:a16="http://schemas.microsoft.com/office/drawing/2014/main" id="{B8EF6266-85C7-DCB2-2993-0A538D7233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3401" y="3292792"/>
            <a:ext cx="914400" cy="914400"/>
          </a:xfrm>
          <a:prstGeom prst="rect">
            <a:avLst/>
          </a:prstGeom>
        </p:spPr>
      </p:pic>
      <p:pic>
        <p:nvPicPr>
          <p:cNvPr id="14" name="Graphic 13" descr="Storytelling with solid fill">
            <a:extLst>
              <a:ext uri="{FF2B5EF4-FFF2-40B4-BE49-F238E27FC236}">
                <a16:creationId xmlns:a16="http://schemas.microsoft.com/office/drawing/2014/main" id="{B8AC95CD-2A62-29A0-03A8-14D2F0755B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3401" y="5056295"/>
            <a:ext cx="914400" cy="914400"/>
          </a:xfrm>
          <a:prstGeom prst="rect">
            <a:avLst/>
          </a:prstGeom>
        </p:spPr>
      </p:pic>
    </p:spTree>
    <p:extLst>
      <p:ext uri="{BB962C8B-B14F-4D97-AF65-F5344CB8AC3E}">
        <p14:creationId xmlns:p14="http://schemas.microsoft.com/office/powerpoint/2010/main" val="3184578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2BEFF"/>
        </a:solidFill>
        <a:effectLst/>
      </p:bgPr>
    </p:bg>
    <p:spTree>
      <p:nvGrpSpPr>
        <p:cNvPr id="1" name="">
          <a:extLst>
            <a:ext uri="{FF2B5EF4-FFF2-40B4-BE49-F238E27FC236}">
              <a16:creationId xmlns:a16="http://schemas.microsoft.com/office/drawing/2014/main" id="{C4029ADC-1115-7B4A-3F8A-887FA92981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21A597-6B95-B279-1410-1D134918B069}"/>
              </a:ext>
            </a:extLst>
          </p:cNvPr>
          <p:cNvSpPr>
            <a:spLocks noGrp="1"/>
          </p:cNvSpPr>
          <p:nvPr>
            <p:ph type="title"/>
          </p:nvPr>
        </p:nvSpPr>
        <p:spPr>
          <a:xfrm>
            <a:off x="533401" y="486591"/>
            <a:ext cx="10077450" cy="1107996"/>
          </a:xfrm>
        </p:spPr>
        <p:txBody>
          <a:bodyPr/>
          <a:lstStyle/>
          <a:p>
            <a:r>
              <a:rPr lang="en-US" b="1">
                <a:solidFill>
                  <a:srgbClr val="000000"/>
                </a:solidFill>
                <a:effectLst/>
                <a:ea typeface="Times New Roman" panose="02020603050405020304" pitchFamily="18" charset="0"/>
                <a:cs typeface="Times New Roman" panose="02020603050405020304" pitchFamily="18" charset="0"/>
              </a:rPr>
              <a:t>What are some of the key missional characteristics of this group of countries?</a:t>
            </a:r>
            <a:br>
              <a:rPr lang="en-GB" sz="18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br>
            <a:endParaRPr lang="en-GB" b="0"/>
          </a:p>
        </p:txBody>
      </p:sp>
      <p:sp>
        <p:nvSpPr>
          <p:cNvPr id="4" name="Slide Number Placeholder 3">
            <a:extLst>
              <a:ext uri="{FF2B5EF4-FFF2-40B4-BE49-F238E27FC236}">
                <a16:creationId xmlns:a16="http://schemas.microsoft.com/office/drawing/2014/main" id="{290F79F8-9302-A3B1-2973-9F508026239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0BFA76-63D5-4AA7-9380-B533806EFC83}"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656AE57C-5A1A-D471-E843-561E4D99E05F}"/>
              </a:ext>
            </a:extLst>
          </p:cNvPr>
          <p:cNvSpPr txBox="1"/>
          <p:nvPr/>
        </p:nvSpPr>
        <p:spPr>
          <a:xfrm>
            <a:off x="1933574" y="1514475"/>
            <a:ext cx="9801225"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rPr>
              <a:t>Economic inequality and perceptions of Christianity’s connection to the West present challenges for Bible engagement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rPr>
              <a:t>There are high levels of social inequality across this group of countries: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rPr>
              <a:t>The richest 20% own half of the wealth (52%)</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rPr>
              <a:t>Yet, 47% are living in poverty, the highest percentage across the seven mission contexts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rPr>
              <a:t>The population is young, one in five are aged 15-24. Amongst this group and the wider population there are questions about the relationship between Christianity and the West: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rPr>
              <a:t>47% believe Christianity is </a:t>
            </a:r>
            <a:r>
              <a:rPr kumimoji="0" lang="en-US" sz="2400" b="1"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rPr>
              <a:t>essentially a Western religion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rPr>
              <a:t>43% use </a:t>
            </a:r>
            <a:r>
              <a:rPr kumimoji="0" lang="en-US" sz="2400" b="1"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rPr>
              <a:t>traditional healers </a:t>
            </a:r>
            <a:r>
              <a:rPr kumimoji="0" lang="en-US" sz="24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rPr>
              <a:t>when they or someone they know is sick</a:t>
            </a:r>
          </a:p>
        </p:txBody>
      </p:sp>
      <p:pic>
        <p:nvPicPr>
          <p:cNvPr id="6" name="Graphic 5" descr="Thumbs Down with solid fill">
            <a:extLst>
              <a:ext uri="{FF2B5EF4-FFF2-40B4-BE49-F238E27FC236}">
                <a16:creationId xmlns:a16="http://schemas.microsoft.com/office/drawing/2014/main" id="{48F58B55-C817-10E7-C21B-FE3404F015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401" y="1514475"/>
            <a:ext cx="914400" cy="914400"/>
          </a:xfrm>
          <a:prstGeom prst="rect">
            <a:avLst/>
          </a:prstGeom>
        </p:spPr>
      </p:pic>
      <p:pic>
        <p:nvPicPr>
          <p:cNvPr id="8" name="Graphic 7" descr="Money with solid fill">
            <a:extLst>
              <a:ext uri="{FF2B5EF4-FFF2-40B4-BE49-F238E27FC236}">
                <a16:creationId xmlns:a16="http://schemas.microsoft.com/office/drawing/2014/main" id="{0A7F61FC-DFE3-BB7A-38F7-53B614C2CC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3401" y="2971800"/>
            <a:ext cx="914400" cy="914400"/>
          </a:xfrm>
          <a:prstGeom prst="rect">
            <a:avLst/>
          </a:prstGeom>
        </p:spPr>
      </p:pic>
      <p:pic>
        <p:nvPicPr>
          <p:cNvPr id="11" name="Graphic 10" descr="Homeopathy with solid fill">
            <a:extLst>
              <a:ext uri="{FF2B5EF4-FFF2-40B4-BE49-F238E27FC236}">
                <a16:creationId xmlns:a16="http://schemas.microsoft.com/office/drawing/2014/main" id="{8760ABCD-6B2E-F6BE-53F2-DE49A4E308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3401" y="4781550"/>
            <a:ext cx="914400" cy="914400"/>
          </a:xfrm>
          <a:prstGeom prst="rect">
            <a:avLst/>
          </a:prstGeom>
        </p:spPr>
      </p:pic>
    </p:spTree>
    <p:extLst>
      <p:ext uri="{BB962C8B-B14F-4D97-AF65-F5344CB8AC3E}">
        <p14:creationId xmlns:p14="http://schemas.microsoft.com/office/powerpoint/2010/main" val="3606859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a:extLst>
            <a:ext uri="{FF2B5EF4-FFF2-40B4-BE49-F238E27FC236}">
              <a16:creationId xmlns:a16="http://schemas.microsoft.com/office/drawing/2014/main" id="{811777E0-56A4-717C-5F78-2116DB083DB4}"/>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A9C3AC34-6ACD-45F5-214F-B298B1939D1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The Patmos World Bible Attitudes Survey</a:t>
            </a:r>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3" name="Slide Number Placeholder 2">
            <a:extLst>
              <a:ext uri="{FF2B5EF4-FFF2-40B4-BE49-F238E27FC236}">
                <a16:creationId xmlns:a16="http://schemas.microsoft.com/office/drawing/2014/main" id="{B200DD07-5509-A739-7705-D95E54DBA93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0BFA76-63D5-4AA7-9380-B533806EFC83}"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4" name="Subtitle 3">
            <a:extLst>
              <a:ext uri="{FF2B5EF4-FFF2-40B4-BE49-F238E27FC236}">
                <a16:creationId xmlns:a16="http://schemas.microsoft.com/office/drawing/2014/main" id="{3E28E92E-F4E0-9350-4E1D-8E5BCED5AE78}"/>
              </a:ext>
            </a:extLst>
          </p:cNvPr>
          <p:cNvSpPr>
            <a:spLocks noGrp="1"/>
          </p:cNvSpPr>
          <p:nvPr>
            <p:ph type="subTitle" idx="1"/>
          </p:nvPr>
        </p:nvSpPr>
        <p:spPr>
          <a:xfrm>
            <a:off x="6291262" y="3548110"/>
            <a:ext cx="3510868" cy="719421"/>
          </a:xfrm>
        </p:spPr>
        <p:txBody>
          <a:bodyPr/>
          <a:lstStyle/>
          <a:p>
            <a:r>
              <a:rPr lang="en-GB"/>
              <a:t>Are they reading it and what do they think about it?</a:t>
            </a:r>
          </a:p>
        </p:txBody>
      </p:sp>
      <p:sp>
        <p:nvSpPr>
          <p:cNvPr id="6" name="Title 5">
            <a:extLst>
              <a:ext uri="{FF2B5EF4-FFF2-40B4-BE49-F238E27FC236}">
                <a16:creationId xmlns:a16="http://schemas.microsoft.com/office/drawing/2014/main" id="{EECD19AB-D638-7FF4-5BEF-DCCB491CF772}"/>
              </a:ext>
            </a:extLst>
          </p:cNvPr>
          <p:cNvSpPr>
            <a:spLocks noGrp="1"/>
          </p:cNvSpPr>
          <p:nvPr>
            <p:ph type="ctrTitle"/>
          </p:nvPr>
        </p:nvSpPr>
        <p:spPr/>
        <p:txBody>
          <a:bodyPr/>
          <a:lstStyle/>
          <a:p>
            <a:r>
              <a:rPr lang="en-GB"/>
              <a:t>People and the Bible</a:t>
            </a:r>
          </a:p>
        </p:txBody>
      </p:sp>
    </p:spTree>
    <p:extLst>
      <p:ext uri="{BB962C8B-B14F-4D97-AF65-F5344CB8AC3E}">
        <p14:creationId xmlns:p14="http://schemas.microsoft.com/office/powerpoint/2010/main" val="2968898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ADF6F-5590-CC3F-A486-23D6FF1CFD1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330894-AD8B-34C8-4EA6-C6CF88088F5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0BFA76-63D5-4AA7-9380-B533806EFC83}"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86555C29-BF56-8769-74C9-1B4B04DC55F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mn-ea"/>
                <a:cs typeface="+mn-cs"/>
              </a:rPr>
              <a:t>The Patmos Initiative overview</a:t>
            </a:r>
          </a:p>
        </p:txBody>
      </p:sp>
      <p:sp>
        <p:nvSpPr>
          <p:cNvPr id="2" name="Title 1">
            <a:extLst>
              <a:ext uri="{FF2B5EF4-FFF2-40B4-BE49-F238E27FC236}">
                <a16:creationId xmlns:a16="http://schemas.microsoft.com/office/drawing/2014/main" id="{1BB94C75-F36F-4BAB-201F-3C88F7771A4A}"/>
              </a:ext>
            </a:extLst>
          </p:cNvPr>
          <p:cNvSpPr>
            <a:spLocks noGrp="1"/>
          </p:cNvSpPr>
          <p:nvPr>
            <p:ph type="title"/>
          </p:nvPr>
        </p:nvSpPr>
        <p:spPr>
          <a:xfrm>
            <a:off x="636292" y="1498831"/>
            <a:ext cx="5654970" cy="3447098"/>
          </a:xfrm>
        </p:spPr>
        <p:txBody>
          <a:bodyPr/>
          <a:lstStyle/>
          <a:p>
            <a:r>
              <a:rPr lang="en-GB" sz="2800"/>
              <a:t>51% of people report using the Bible on a weekly basis.</a:t>
            </a:r>
            <a:br>
              <a:rPr lang="en-GB" sz="2800" b="0"/>
            </a:br>
            <a:br>
              <a:rPr lang="en-GB" sz="2800" b="0"/>
            </a:br>
            <a:r>
              <a:rPr lang="en-US" sz="2800" b="0">
                <a:latin typeface="+mn-lt"/>
              </a:rPr>
              <a:t>Kenya and Zambia have the highest weekly Bible use at 75%. </a:t>
            </a:r>
            <a:br>
              <a:rPr lang="en-US" sz="2800" b="0">
                <a:latin typeface="+mn-lt"/>
              </a:rPr>
            </a:br>
            <a:br>
              <a:rPr lang="en-US" sz="2800" b="0">
                <a:latin typeface="+mn-lt"/>
              </a:rPr>
            </a:br>
            <a:r>
              <a:rPr lang="en-US" sz="2800" b="0">
                <a:latin typeface="+mn-lt"/>
              </a:rPr>
              <a:t>Togo (34%) and the Democratic Republic of Congo (39%) have the lowest.</a:t>
            </a:r>
            <a:endParaRPr lang="en-GB" sz="2800" b="0">
              <a:latin typeface="+mn-lt"/>
            </a:endParaRPr>
          </a:p>
        </p:txBody>
      </p:sp>
      <p:pic>
        <p:nvPicPr>
          <p:cNvPr id="12" name="Picture 11" descr="A map of africa with different colored areas&#10;&#10;Description automatically generated">
            <a:extLst>
              <a:ext uri="{FF2B5EF4-FFF2-40B4-BE49-F238E27FC236}">
                <a16:creationId xmlns:a16="http://schemas.microsoft.com/office/drawing/2014/main" id="{D025C14A-C8A1-04C7-D324-15D31AB47D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5101" y="72380"/>
            <a:ext cx="6131867" cy="6300000"/>
          </a:xfrm>
          <a:prstGeom prst="rect">
            <a:avLst/>
          </a:prstGeom>
        </p:spPr>
      </p:pic>
    </p:spTree>
    <p:extLst>
      <p:ext uri="{BB962C8B-B14F-4D97-AF65-F5344CB8AC3E}">
        <p14:creationId xmlns:p14="http://schemas.microsoft.com/office/powerpoint/2010/main" val="2937870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7C6F0-6680-5884-3464-8B2B250E51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06E9A4-A3AD-D492-18C6-DE2C46288DFB}"/>
              </a:ext>
            </a:extLst>
          </p:cNvPr>
          <p:cNvSpPr>
            <a:spLocks noGrp="1"/>
          </p:cNvSpPr>
          <p:nvPr>
            <p:ph type="title"/>
          </p:nvPr>
        </p:nvSpPr>
        <p:spPr>
          <a:xfrm>
            <a:off x="892800" y="644423"/>
            <a:ext cx="9723865" cy="430887"/>
          </a:xfrm>
        </p:spPr>
        <p:txBody>
          <a:bodyPr/>
          <a:lstStyle/>
          <a:p>
            <a:r>
              <a:rPr lang="en-GB" sz="2800"/>
              <a:t>Christians report strong confidence in engaging with the Bible</a:t>
            </a:r>
          </a:p>
        </p:txBody>
      </p:sp>
      <p:sp>
        <p:nvSpPr>
          <p:cNvPr id="3" name="Footer Placeholder 2">
            <a:extLst>
              <a:ext uri="{FF2B5EF4-FFF2-40B4-BE49-F238E27FC236}">
                <a16:creationId xmlns:a16="http://schemas.microsoft.com/office/drawing/2014/main" id="{7AABF720-728A-5907-CA82-647A1C69850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mn-ea"/>
                <a:cs typeface="+mn-cs"/>
              </a:rPr>
              <a:t>The Patmos Initiative overview</a:t>
            </a:r>
          </a:p>
        </p:txBody>
      </p:sp>
      <p:sp>
        <p:nvSpPr>
          <p:cNvPr id="4" name="Slide Number Placeholder 3">
            <a:extLst>
              <a:ext uri="{FF2B5EF4-FFF2-40B4-BE49-F238E27FC236}">
                <a16:creationId xmlns:a16="http://schemas.microsoft.com/office/drawing/2014/main" id="{56A919C2-A5E6-9067-4BAE-0B9729B03D4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0BFA76-63D5-4AA7-9380-B533806EFC83}"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6" name="Chart Placeholder 5">
            <a:extLst>
              <a:ext uri="{FF2B5EF4-FFF2-40B4-BE49-F238E27FC236}">
                <a16:creationId xmlns:a16="http://schemas.microsoft.com/office/drawing/2014/main" id="{49066469-0A66-9CD8-A1B8-09B6E405053F}"/>
              </a:ext>
            </a:extLst>
          </p:cNvPr>
          <p:cNvGraphicFramePr>
            <a:graphicFrameLocks noGrp="1"/>
          </p:cNvGraphicFramePr>
          <p:nvPr>
            <p:ph type="chart" sz="quarter" idx="12"/>
          </p:nvPr>
        </p:nvGraphicFramePr>
        <p:xfrm>
          <a:off x="446401" y="1752600"/>
          <a:ext cx="5844862" cy="409575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B470C757-B191-1FDC-81CE-57A34066569A}"/>
              </a:ext>
            </a:extLst>
          </p:cNvPr>
          <p:cNvSpPr txBox="1"/>
          <p:nvPr/>
        </p:nvSpPr>
        <p:spPr>
          <a:xfrm>
            <a:off x="6648451" y="1538317"/>
            <a:ext cx="524955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2424"/>
                </a:solidFill>
                <a:effectLst/>
                <a:uLnTx/>
                <a:uFillTx/>
                <a:latin typeface="Calibri" panose="020F0502020204030204" pitchFamily="34" charset="0"/>
                <a:ea typeface="+mn-ea"/>
                <a:cs typeface="Calibri" panose="020F0502020204030204" pitchFamily="34" charset="0"/>
              </a:rPr>
              <a:t>We asked Christians about their confidence in describing the Bible's story, finding relevant passages, discussing its message, and guiding others in interpretation.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4242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42424"/>
                </a:solidFill>
                <a:effectLst/>
                <a:uLnTx/>
                <a:uFillTx/>
                <a:latin typeface="Calibri" panose="020F0502020204030204" pitchFamily="34" charset="0"/>
                <a:ea typeface="+mn-ea"/>
                <a:cs typeface="Calibri" panose="020F0502020204030204" pitchFamily="34" charset="0"/>
              </a:rPr>
              <a:t>Christians in these countries generally show higher Bible confidence than global averages. </a:t>
            </a:r>
            <a:r>
              <a:rPr kumimoji="0" lang="en-US" sz="2400" b="0" i="0" u="none" strike="noStrike" kern="1200" cap="none" spc="0" normalizeH="0" baseline="0" noProof="0">
                <a:ln>
                  <a:noFill/>
                </a:ln>
                <a:solidFill>
                  <a:srgbClr val="242424"/>
                </a:solidFill>
                <a:effectLst/>
                <a:uLnTx/>
                <a:uFillTx/>
                <a:latin typeface="Calibri" panose="020F0502020204030204" pitchFamily="34" charset="0"/>
                <a:ea typeface="+mn-ea"/>
                <a:cs typeface="Calibri" panose="020F0502020204030204" pitchFamily="34" charset="0"/>
              </a:rPr>
              <a:t>Over 80% in Kenya, Madagascar, and Nigeria are confident in all areas, compared to just over 50% in Eswatini, Togo, and Uganda.</a:t>
            </a:r>
            <a:endParaRPr kumimoji="0" lang="en-GB"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66695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C1807-72C6-B37C-6140-529D5E7E26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694C62-EC6F-6280-5854-D8702BBEF165}"/>
              </a:ext>
            </a:extLst>
          </p:cNvPr>
          <p:cNvSpPr>
            <a:spLocks noGrp="1"/>
          </p:cNvSpPr>
          <p:nvPr>
            <p:ph type="title"/>
          </p:nvPr>
        </p:nvSpPr>
        <p:spPr>
          <a:xfrm>
            <a:off x="892800" y="644423"/>
            <a:ext cx="9723865" cy="430887"/>
          </a:xfrm>
        </p:spPr>
        <p:txBody>
          <a:bodyPr/>
          <a:lstStyle/>
          <a:p>
            <a:r>
              <a:rPr lang="en-US" sz="2800"/>
              <a:t>Bible’s influence on decisions and challenges: a mixed impact</a:t>
            </a:r>
            <a:endParaRPr lang="en-GB" sz="2800"/>
          </a:p>
        </p:txBody>
      </p:sp>
      <p:sp>
        <p:nvSpPr>
          <p:cNvPr id="3" name="Footer Placeholder 2">
            <a:extLst>
              <a:ext uri="{FF2B5EF4-FFF2-40B4-BE49-F238E27FC236}">
                <a16:creationId xmlns:a16="http://schemas.microsoft.com/office/drawing/2014/main" id="{610583E0-C7F7-DD32-2EAA-FBEF81B6F00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mn-ea"/>
                <a:cs typeface="+mn-cs"/>
              </a:rPr>
              <a:t>The Patmos Initiative overview</a:t>
            </a:r>
          </a:p>
        </p:txBody>
      </p:sp>
      <p:sp>
        <p:nvSpPr>
          <p:cNvPr id="4" name="Slide Number Placeholder 3">
            <a:extLst>
              <a:ext uri="{FF2B5EF4-FFF2-40B4-BE49-F238E27FC236}">
                <a16:creationId xmlns:a16="http://schemas.microsoft.com/office/drawing/2014/main" id="{8F88ADF5-7412-F862-5266-A15A7FA214A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0BFA76-63D5-4AA7-9380-B533806EFC83}"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1CE4C8A7-D0A9-89A6-B5AC-6582C4ECEB33}"/>
              </a:ext>
            </a:extLst>
          </p:cNvPr>
          <p:cNvSpPr txBox="1"/>
          <p:nvPr/>
        </p:nvSpPr>
        <p:spPr>
          <a:xfrm>
            <a:off x="6437270" y="1657350"/>
            <a:ext cx="524955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2424"/>
                </a:solidFill>
                <a:effectLst/>
                <a:uLnTx/>
                <a:uFillTx/>
                <a:latin typeface="Calibri" panose="020F0502020204030204" pitchFamily="34" charset="0"/>
                <a:ea typeface="+mn-ea"/>
                <a:cs typeface="Calibri" panose="020F0502020204030204" pitchFamily="34" charset="0"/>
              </a:rPr>
              <a:t>We asked Christians about the Bible's influence on their decisions, responses to challenges, and reactions to bribes.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4242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42424"/>
                </a:solidFill>
                <a:effectLst/>
                <a:uLnTx/>
                <a:uFillTx/>
                <a:latin typeface="Calibri" panose="020F0502020204030204" pitchFamily="34" charset="0"/>
                <a:ea typeface="+mn-ea"/>
                <a:cs typeface="Calibri" panose="020F0502020204030204" pitchFamily="34" charset="0"/>
              </a:rPr>
              <a:t>While the Bible highly influences decisions and challenges, its impact on responses to bribes is significantly lower</a:t>
            </a:r>
            <a:r>
              <a:rPr kumimoji="0" lang="en-US" sz="2400" b="0" i="0" u="none" strike="noStrike" kern="1200" cap="none" spc="0" normalizeH="0" baseline="0" noProof="0">
                <a:ln>
                  <a:noFill/>
                </a:ln>
                <a:solidFill>
                  <a:srgbClr val="242424"/>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4242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2424"/>
                </a:solidFill>
                <a:effectLst/>
                <a:uLnTx/>
                <a:uFillTx/>
                <a:latin typeface="Calibri" panose="020F0502020204030204" pitchFamily="34" charset="0"/>
                <a:ea typeface="+mn-ea"/>
                <a:cs typeface="Calibri" panose="020F0502020204030204" pitchFamily="34" charset="0"/>
              </a:rPr>
              <a:t>In Malawi and Kenya, 42% and 38% respectively disagree that the Bible influences their response to bribes.</a:t>
            </a:r>
          </a:p>
        </p:txBody>
      </p:sp>
      <p:graphicFrame>
        <p:nvGraphicFramePr>
          <p:cNvPr id="9" name="Chart Placeholder 8">
            <a:extLst>
              <a:ext uri="{FF2B5EF4-FFF2-40B4-BE49-F238E27FC236}">
                <a16:creationId xmlns:a16="http://schemas.microsoft.com/office/drawing/2014/main" id="{2ED97F81-7FDB-E080-DB8B-01420D39B1F7}"/>
              </a:ext>
            </a:extLst>
          </p:cNvPr>
          <p:cNvGraphicFramePr>
            <a:graphicFrameLocks noGrp="1"/>
          </p:cNvGraphicFramePr>
          <p:nvPr>
            <p:ph type="chart" sz="quarter" idx="12"/>
          </p:nvPr>
        </p:nvGraphicFramePr>
        <p:xfrm>
          <a:off x="617582" y="1657350"/>
          <a:ext cx="5137150" cy="40957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95236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F3696-2722-AD86-93FD-28F009334B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5B59B3-B6D5-0C7A-0959-7948568F79EC}"/>
              </a:ext>
            </a:extLst>
          </p:cNvPr>
          <p:cNvSpPr>
            <a:spLocks noGrp="1"/>
          </p:cNvSpPr>
          <p:nvPr>
            <p:ph type="title"/>
          </p:nvPr>
        </p:nvSpPr>
        <p:spPr>
          <a:xfrm>
            <a:off x="589275" y="635377"/>
            <a:ext cx="9723865" cy="430887"/>
          </a:xfrm>
        </p:spPr>
        <p:txBody>
          <a:bodyPr/>
          <a:lstStyle/>
          <a:p>
            <a:r>
              <a:rPr lang="en-GB" sz="2800"/>
              <a:t>Exploring Bible use and Gallup’s Life Evaluation Index</a:t>
            </a:r>
          </a:p>
        </p:txBody>
      </p:sp>
      <p:sp>
        <p:nvSpPr>
          <p:cNvPr id="3" name="Footer Placeholder 2">
            <a:extLst>
              <a:ext uri="{FF2B5EF4-FFF2-40B4-BE49-F238E27FC236}">
                <a16:creationId xmlns:a16="http://schemas.microsoft.com/office/drawing/2014/main" id="{F4959F1F-1DDC-0B96-D37C-BA573A91FFF3}"/>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mn-ea"/>
                <a:cs typeface="+mn-cs"/>
              </a:rPr>
              <a:t>The Patmos Initiative overview</a:t>
            </a:r>
          </a:p>
        </p:txBody>
      </p:sp>
      <p:sp>
        <p:nvSpPr>
          <p:cNvPr id="4" name="Slide Number Placeholder 3">
            <a:extLst>
              <a:ext uri="{FF2B5EF4-FFF2-40B4-BE49-F238E27FC236}">
                <a16:creationId xmlns:a16="http://schemas.microsoft.com/office/drawing/2014/main" id="{91D12C36-E61A-7148-386E-F629CD7AF70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0BFA76-63D5-4AA7-9380-B533806EFC83}"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EA3B904C-11A2-C1CE-AF09-E1D8FF086A09}"/>
              </a:ext>
            </a:extLst>
          </p:cNvPr>
          <p:cNvSpPr txBox="1"/>
          <p:nvPr/>
        </p:nvSpPr>
        <p:spPr>
          <a:xfrm>
            <a:off x="517837" y="1703651"/>
            <a:ext cx="5773425"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The Life Evaluation Index categorizes people as ‘Thriving’, ‘Struggling’, or ‘Suffering’ based on their current and future life ratings.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We compared life evaluations among regular, infrequent, and non-Bible users.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Our data showed little variation</a:t>
            </a:r>
            <a:r>
              <a:rPr kumimoji="0" lang="en-US" sz="2400" b="0" i="0" u="none" strike="noStrike" kern="1200" cap="none" spc="0" normalizeH="0" baseline="0" noProof="0">
                <a:ln>
                  <a:noFill/>
                </a:ln>
                <a:solidFill>
                  <a:prstClr val="black"/>
                </a:solidFill>
                <a:effectLst/>
                <a:uLnTx/>
                <a:uFillTx/>
                <a:latin typeface="Calibri"/>
                <a:ea typeface="+mn-ea"/>
                <a:cs typeface="+mn-cs"/>
              </a:rPr>
              <a:t>, with most in the ‘Struggling’ category. Monthly Bible users are slightly more likely to be Thriving and less likely to be Suffering.</a:t>
            </a: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3" name="Chart Placeholder 12">
            <a:extLst>
              <a:ext uri="{FF2B5EF4-FFF2-40B4-BE49-F238E27FC236}">
                <a16:creationId xmlns:a16="http://schemas.microsoft.com/office/drawing/2014/main" id="{8C3F2B8E-2361-BEFE-6D0F-6F367A3BD203}"/>
              </a:ext>
            </a:extLst>
          </p:cNvPr>
          <p:cNvGraphicFramePr>
            <a:graphicFrameLocks noGrp="1"/>
          </p:cNvGraphicFramePr>
          <p:nvPr>
            <p:ph type="chart" sz="quarter" idx="12"/>
          </p:nvPr>
        </p:nvGraphicFramePr>
        <p:xfrm>
          <a:off x="6572250" y="1800225"/>
          <a:ext cx="5040000" cy="43195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54978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14FFD-6859-1F5F-8790-16DC9B5C59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582349-E0ED-0D8C-0D44-637FA5584367}"/>
              </a:ext>
            </a:extLst>
          </p:cNvPr>
          <p:cNvSpPr>
            <a:spLocks noGrp="1"/>
          </p:cNvSpPr>
          <p:nvPr>
            <p:ph type="title"/>
          </p:nvPr>
        </p:nvSpPr>
        <p:spPr>
          <a:xfrm>
            <a:off x="616575" y="520795"/>
            <a:ext cx="9723865" cy="430887"/>
          </a:xfrm>
        </p:spPr>
        <p:txBody>
          <a:bodyPr/>
          <a:lstStyle/>
          <a:p>
            <a:r>
              <a:rPr lang="en-GB" sz="2800"/>
              <a:t>Regular Bible users show greater acts of kindness</a:t>
            </a:r>
          </a:p>
        </p:txBody>
      </p:sp>
      <p:sp>
        <p:nvSpPr>
          <p:cNvPr id="3" name="Footer Placeholder 2">
            <a:extLst>
              <a:ext uri="{FF2B5EF4-FFF2-40B4-BE49-F238E27FC236}">
                <a16:creationId xmlns:a16="http://schemas.microsoft.com/office/drawing/2014/main" id="{6F03E958-B85B-E436-379A-F936A3F2A54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mn-ea"/>
                <a:cs typeface="+mn-cs"/>
              </a:rPr>
              <a:t>The Patmos Initiative overview</a:t>
            </a:r>
          </a:p>
        </p:txBody>
      </p:sp>
      <p:sp>
        <p:nvSpPr>
          <p:cNvPr id="4" name="Slide Number Placeholder 3">
            <a:extLst>
              <a:ext uri="{FF2B5EF4-FFF2-40B4-BE49-F238E27FC236}">
                <a16:creationId xmlns:a16="http://schemas.microsoft.com/office/drawing/2014/main" id="{11952AB1-D31E-E8A6-344B-8FB54E2DFAA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0BFA76-63D5-4AA7-9380-B533806EFC83}"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6" name="Chart Placeholder 5">
            <a:extLst>
              <a:ext uri="{FF2B5EF4-FFF2-40B4-BE49-F238E27FC236}">
                <a16:creationId xmlns:a16="http://schemas.microsoft.com/office/drawing/2014/main" id="{74C9AA38-769D-26BF-86DB-65440E9729D3}"/>
              </a:ext>
            </a:extLst>
          </p:cNvPr>
          <p:cNvGraphicFramePr>
            <a:graphicFrameLocks noGrp="1"/>
          </p:cNvGraphicFramePr>
          <p:nvPr>
            <p:ph type="chart" sz="quarter" idx="12"/>
          </p:nvPr>
        </p:nvGraphicFramePr>
        <p:xfrm>
          <a:off x="6095999" y="1698502"/>
          <a:ext cx="5760000" cy="4320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F5236DE0-169B-AAFF-1CB4-9A26203664FF}"/>
              </a:ext>
            </a:extLst>
          </p:cNvPr>
          <p:cNvSpPr txBox="1"/>
          <p:nvPr/>
        </p:nvSpPr>
        <p:spPr>
          <a:xfrm>
            <a:off x="616575" y="1905506"/>
            <a:ext cx="5225738"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We asked if people had volunteered their time, helped a stranger, or voiced their opinion to a public official in the past month.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Regular Bible users were more likely to do all three compared to infrequent and non-Bible users.</a:t>
            </a: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7941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3B9"/>
        </a:solidFill>
        <a:effectLst/>
      </p:bgPr>
    </p:bg>
    <p:spTree>
      <p:nvGrpSpPr>
        <p:cNvPr id="1" name="">
          <a:extLst>
            <a:ext uri="{FF2B5EF4-FFF2-40B4-BE49-F238E27FC236}">
              <a16:creationId xmlns:a16="http://schemas.microsoft.com/office/drawing/2014/main" id="{5E14638C-42DF-07FA-42D9-70D1525632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8F0E17-10F7-5EE8-467F-1872EC98FA9D}"/>
              </a:ext>
            </a:extLst>
          </p:cNvPr>
          <p:cNvSpPr>
            <a:spLocks noGrp="1"/>
          </p:cNvSpPr>
          <p:nvPr>
            <p:ph type="title"/>
          </p:nvPr>
        </p:nvSpPr>
        <p:spPr>
          <a:xfrm>
            <a:off x="892800" y="723999"/>
            <a:ext cx="9723865" cy="861774"/>
          </a:xfrm>
        </p:spPr>
        <p:txBody>
          <a:bodyPr/>
          <a:lstStyle/>
          <a:p>
            <a:r>
              <a:rPr lang="en-GB" sz="2800"/>
              <a:t>What could all this mean for Bible engagement in sub-Saharan Africa?</a:t>
            </a:r>
          </a:p>
        </p:txBody>
      </p:sp>
      <p:sp>
        <p:nvSpPr>
          <p:cNvPr id="3" name="Footer Placeholder 2">
            <a:extLst>
              <a:ext uri="{FF2B5EF4-FFF2-40B4-BE49-F238E27FC236}">
                <a16:creationId xmlns:a16="http://schemas.microsoft.com/office/drawing/2014/main" id="{E1803A60-15B3-BACD-1C93-E6A30D94F7C3}"/>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mn-ea"/>
                <a:cs typeface="+mn-cs"/>
              </a:rPr>
              <a:t>The Patmos Initiative overview</a:t>
            </a:r>
          </a:p>
        </p:txBody>
      </p:sp>
      <p:sp>
        <p:nvSpPr>
          <p:cNvPr id="4" name="Slide Number Placeholder 3">
            <a:extLst>
              <a:ext uri="{FF2B5EF4-FFF2-40B4-BE49-F238E27FC236}">
                <a16:creationId xmlns:a16="http://schemas.microsoft.com/office/drawing/2014/main" id="{E08DE504-2B02-E898-AB1A-D30EC03645D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0BFA76-63D5-4AA7-9380-B533806EFC83}"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CFB32DCF-92E6-98CD-3149-596AA95D6C01}"/>
              </a:ext>
            </a:extLst>
          </p:cNvPr>
          <p:cNvSpPr>
            <a:spLocks noGrp="1"/>
          </p:cNvSpPr>
          <p:nvPr>
            <p:ph type="body" sz="quarter" idx="12"/>
          </p:nvPr>
        </p:nvSpPr>
        <p:spPr>
          <a:xfrm>
            <a:off x="892800" y="1904775"/>
            <a:ext cx="10118100" cy="4419825"/>
          </a:xfrm>
        </p:spPr>
        <p:txBody>
          <a:bodyPr/>
          <a:lstStyle/>
          <a:p>
            <a:r>
              <a:rPr lang="en-US" sz="2000" b="0">
                <a:latin typeface="+mn-lt"/>
              </a:rPr>
              <a:t>The data reveals two compelling narratives. The first is a story of hope: people cherish the Bible, seeing it as a source of truth and wisdom. They engage with it regularly, feel confident in their understanding, and let it guide their daily lives. This is good news!</a:t>
            </a:r>
          </a:p>
          <a:p>
            <a:endParaRPr lang="en-US" sz="2000" b="0">
              <a:latin typeface="+mn-lt"/>
            </a:endParaRPr>
          </a:p>
          <a:p>
            <a:r>
              <a:rPr lang="en-US" sz="2000" b="0">
                <a:latin typeface="+mn-lt"/>
              </a:rPr>
              <a:t>However, the second story presents a challenge. Despite this deep connection with the Bible, social inequality remains high, and many still rate their lives as 'struggling.' The transformative power of the Bible's teachings isn't fully reflected in societal change.</a:t>
            </a:r>
          </a:p>
          <a:p>
            <a:endParaRPr lang="en-US" sz="2000" b="0">
              <a:latin typeface="+mn-lt"/>
            </a:endParaRPr>
          </a:p>
          <a:p>
            <a:r>
              <a:rPr lang="en-US" sz="2000" b="0">
                <a:latin typeface="+mn-lt"/>
              </a:rPr>
              <a:t>The question we face is how to bridge this gap. How can we harness this profound love for the Bible to foster deeper engagement and drive greater personal and societal transformation?</a:t>
            </a:r>
          </a:p>
          <a:p>
            <a:endParaRPr lang="en-US" sz="2000" b="0">
              <a:latin typeface="+mn-lt"/>
            </a:endParaRPr>
          </a:p>
          <a:p>
            <a:r>
              <a:rPr lang="en-US" sz="2000">
                <a:latin typeface="+mn-lt"/>
              </a:rPr>
              <a:t>Together, can we find ways to turn this love into lasting impact.</a:t>
            </a:r>
            <a:endParaRPr lang="en-GB" sz="2000">
              <a:latin typeface="+mn-lt"/>
            </a:endParaRPr>
          </a:p>
        </p:txBody>
      </p:sp>
    </p:spTree>
    <p:extLst>
      <p:ext uri="{BB962C8B-B14F-4D97-AF65-F5344CB8AC3E}">
        <p14:creationId xmlns:p14="http://schemas.microsoft.com/office/powerpoint/2010/main" val="2369781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BDC8B-AFBF-58F6-DEDF-992210924E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ADAD97-81FB-EF87-43FB-F0AF87FF91A8}"/>
              </a:ext>
            </a:extLst>
          </p:cNvPr>
          <p:cNvSpPr>
            <a:spLocks noGrp="1"/>
          </p:cNvSpPr>
          <p:nvPr>
            <p:ph type="title"/>
          </p:nvPr>
        </p:nvSpPr>
        <p:spPr>
          <a:xfrm>
            <a:off x="892800" y="508556"/>
            <a:ext cx="9723865" cy="1292662"/>
          </a:xfrm>
        </p:spPr>
        <p:txBody>
          <a:bodyPr/>
          <a:lstStyle/>
          <a:p>
            <a:r>
              <a:rPr lang="en-GB"/>
              <a:t>64 audience groups across seven distinct mission contexts</a:t>
            </a:r>
          </a:p>
        </p:txBody>
      </p:sp>
      <p:sp>
        <p:nvSpPr>
          <p:cNvPr id="3" name="Footer Placeholder 2">
            <a:extLst>
              <a:ext uri="{FF2B5EF4-FFF2-40B4-BE49-F238E27FC236}">
                <a16:creationId xmlns:a16="http://schemas.microsoft.com/office/drawing/2014/main" id="{AAFF9713-0F2C-3848-2805-98C62A7928C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The Patmos World Bible Attitudes Survey</a:t>
            </a:r>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CE4BF8DC-CE2F-90E0-B12A-75BC68C859C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0BFA76-63D5-4AA7-9380-B533806EFC83}"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descr="A group of people with arrows pointing to each other&#10;&#10;Description automatically generated">
            <a:extLst>
              <a:ext uri="{FF2B5EF4-FFF2-40B4-BE49-F238E27FC236}">
                <a16:creationId xmlns:a16="http://schemas.microsoft.com/office/drawing/2014/main" id="{0F11D3A1-8B97-1567-4F75-122993DF6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400" y="2242087"/>
            <a:ext cx="5577312" cy="3516805"/>
          </a:xfrm>
          <a:prstGeom prst="rect">
            <a:avLst/>
          </a:prstGeom>
        </p:spPr>
      </p:pic>
      <p:sp>
        <p:nvSpPr>
          <p:cNvPr id="7" name="TextBox 6">
            <a:extLst>
              <a:ext uri="{FF2B5EF4-FFF2-40B4-BE49-F238E27FC236}">
                <a16:creationId xmlns:a16="http://schemas.microsoft.com/office/drawing/2014/main" id="{BCC6793D-57A5-9ECF-6919-AFF765E5A41B}"/>
              </a:ext>
            </a:extLst>
          </p:cNvPr>
          <p:cNvSpPr txBox="1"/>
          <p:nvPr/>
        </p:nvSpPr>
        <p:spPr>
          <a:xfrm>
            <a:off x="6168290" y="1904281"/>
            <a:ext cx="544879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Understanding our audiences is key to deeper Bible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The Patmos Survey identifies 64 audience groups across seven mission contexts, based on their relationship with the Bible.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This includes 8 audience groups in sub-Saharan Africa. Join our online launch event to learn more.</a:t>
            </a: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0602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D1AB289-D8E5-79FC-B110-E579C26C7AC0}"/>
              </a:ext>
            </a:extLst>
          </p:cNvPr>
          <p:cNvSpPr>
            <a:spLocks noGrp="1"/>
          </p:cNvSpPr>
          <p:nvPr>
            <p:ph type="sldNum" sz="quarter" idx="4294967295"/>
          </p:nvPr>
        </p:nvSpPr>
        <p:spPr>
          <a:xfrm>
            <a:off x="0" y="6526213"/>
            <a:ext cx="390525" cy="1539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0BFA76-63D5-4AA7-9380-B533806EFC83}"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logo with a black background&#10;&#10;Description automatically generated">
            <a:extLst>
              <a:ext uri="{FF2B5EF4-FFF2-40B4-BE49-F238E27FC236}">
                <a16:creationId xmlns:a16="http://schemas.microsoft.com/office/drawing/2014/main" id="{5A447534-507E-14CD-C8AC-72E1B63A5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6524" y="2640012"/>
            <a:ext cx="4267199" cy="1577975"/>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D2440824-4712-C87A-327D-1E721C99CA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8277" y="1539364"/>
            <a:ext cx="3779272" cy="3779272"/>
          </a:xfrm>
          <a:prstGeom prst="rect">
            <a:avLst/>
          </a:prstGeom>
        </p:spPr>
      </p:pic>
    </p:spTree>
    <p:extLst>
      <p:ext uri="{BB962C8B-B14F-4D97-AF65-F5344CB8AC3E}">
        <p14:creationId xmlns:p14="http://schemas.microsoft.com/office/powerpoint/2010/main" val="2298262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FAC4C41B-7909-5009-BB38-073C28531F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36344A-3F21-E5F3-67B0-DC77612FE109}"/>
              </a:ext>
            </a:extLst>
          </p:cNvPr>
          <p:cNvSpPr>
            <a:spLocks noGrp="1"/>
          </p:cNvSpPr>
          <p:nvPr>
            <p:ph type="title"/>
          </p:nvPr>
        </p:nvSpPr>
        <p:spPr>
          <a:xfrm>
            <a:off x="2021368" y="1176073"/>
            <a:ext cx="8149261" cy="1477328"/>
          </a:xfrm>
        </p:spPr>
        <p:txBody>
          <a:bodyPr/>
          <a:lstStyle/>
          <a:p>
            <a:r>
              <a:rPr lang="en-GB" sz="4800"/>
              <a:t>Join us on 30 April 2025 for the online launch of The Patmos Survey</a:t>
            </a:r>
          </a:p>
        </p:txBody>
      </p:sp>
      <p:sp>
        <p:nvSpPr>
          <p:cNvPr id="3" name="Footer Placeholder 2">
            <a:extLst>
              <a:ext uri="{FF2B5EF4-FFF2-40B4-BE49-F238E27FC236}">
                <a16:creationId xmlns:a16="http://schemas.microsoft.com/office/drawing/2014/main" id="{4853FAFD-E323-EA14-650E-44FA43D13A1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mn-ea"/>
                <a:cs typeface="+mn-cs"/>
              </a:rPr>
              <a:t>The Patmos Initiative overview</a:t>
            </a:r>
          </a:p>
        </p:txBody>
      </p:sp>
      <p:sp>
        <p:nvSpPr>
          <p:cNvPr id="4" name="Slide Number Placeholder 3">
            <a:extLst>
              <a:ext uri="{FF2B5EF4-FFF2-40B4-BE49-F238E27FC236}">
                <a16:creationId xmlns:a16="http://schemas.microsoft.com/office/drawing/2014/main" id="{9915C8A1-1881-2E04-C69B-CA3EC0E7A93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0BFA76-63D5-4AA7-9380-B533806EFC83}"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3E6D29BE-7583-27B2-95C1-C2ABC6024FD1}"/>
              </a:ext>
            </a:extLst>
          </p:cNvPr>
          <p:cNvSpPr>
            <a:spLocks noGrp="1"/>
          </p:cNvSpPr>
          <p:nvPr>
            <p:ph type="body" sz="quarter" idx="12"/>
          </p:nvPr>
        </p:nvSpPr>
        <p:spPr>
          <a:xfrm>
            <a:off x="2315995" y="3158159"/>
            <a:ext cx="7560005" cy="1046441"/>
          </a:xfrm>
        </p:spPr>
        <p:txBody>
          <a:bodyPr/>
          <a:lstStyle/>
          <a:p>
            <a:r>
              <a:rPr lang="en-GB"/>
              <a:t>Visit patmos.bfbs.org to register or scan the QR code</a:t>
            </a:r>
          </a:p>
        </p:txBody>
      </p:sp>
      <p:pic>
        <p:nvPicPr>
          <p:cNvPr id="7" name="Picture 6" descr="A qr code on a white background&#10;&#10;Description automatically generated">
            <a:extLst>
              <a:ext uri="{FF2B5EF4-FFF2-40B4-BE49-F238E27FC236}">
                <a16:creationId xmlns:a16="http://schemas.microsoft.com/office/drawing/2014/main" id="{3B358C1E-3F1E-9698-3616-7BDD84B00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96" y="4204600"/>
            <a:ext cx="2031802" cy="2031802"/>
          </a:xfrm>
          <a:prstGeom prst="rect">
            <a:avLst/>
          </a:prstGeom>
        </p:spPr>
      </p:pic>
    </p:spTree>
    <p:extLst>
      <p:ext uri="{BB962C8B-B14F-4D97-AF65-F5344CB8AC3E}">
        <p14:creationId xmlns:p14="http://schemas.microsoft.com/office/powerpoint/2010/main" val="4023225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3B5CD9E-EA86-2374-F8D6-FD04DB79DB2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mn-ea"/>
                <a:cs typeface="+mn-cs"/>
              </a:rPr>
              <a:t>The Patmos Initiative overview</a:t>
            </a:r>
          </a:p>
        </p:txBody>
      </p:sp>
      <p:sp>
        <p:nvSpPr>
          <p:cNvPr id="3" name="Slide Number Placeholder 2">
            <a:extLst>
              <a:ext uri="{FF2B5EF4-FFF2-40B4-BE49-F238E27FC236}">
                <a16:creationId xmlns:a16="http://schemas.microsoft.com/office/drawing/2014/main" id="{2BB03181-F775-3206-A1B4-7A0F8DFB0BD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0BFA76-63D5-4AA7-9380-B533806EFC83}"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71895825-1F8B-693F-0DE4-ECB890D95AF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20119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2BE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71F9D-DEBF-5275-24B0-54F22B3CA654}"/>
              </a:ext>
            </a:extLst>
          </p:cNvPr>
          <p:cNvSpPr>
            <a:spLocks noGrp="1"/>
          </p:cNvSpPr>
          <p:nvPr>
            <p:ph type="title"/>
          </p:nvPr>
        </p:nvSpPr>
        <p:spPr/>
        <p:txBody>
          <a:bodyPr/>
          <a:lstStyle/>
          <a:p>
            <a:r>
              <a:rPr lang="en-GB"/>
              <a:t>Reimagining Global Bible Mission</a:t>
            </a:r>
          </a:p>
        </p:txBody>
      </p:sp>
      <p:sp>
        <p:nvSpPr>
          <p:cNvPr id="5" name="Footer Placeholder 4">
            <a:extLst>
              <a:ext uri="{FF2B5EF4-FFF2-40B4-BE49-F238E27FC236}">
                <a16:creationId xmlns:a16="http://schemas.microsoft.com/office/drawing/2014/main" id="{312FE011-5BBF-2F39-6831-84ADEA75AC1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mn-ea"/>
                <a:cs typeface="+mn-cs"/>
              </a:rPr>
              <a:t>The Patmos Initiative overview</a:t>
            </a:r>
          </a:p>
        </p:txBody>
      </p:sp>
      <p:sp>
        <p:nvSpPr>
          <p:cNvPr id="3" name="Slide Number Placeholder 2">
            <a:extLst>
              <a:ext uri="{FF2B5EF4-FFF2-40B4-BE49-F238E27FC236}">
                <a16:creationId xmlns:a16="http://schemas.microsoft.com/office/drawing/2014/main" id="{2A296756-CA44-055F-F7DE-C903D1E1377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0BFA76-63D5-4AA7-9380-B533806EFC83}"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C3681F11-E135-8BDA-79C7-CB9368B3FF07}"/>
              </a:ext>
            </a:extLst>
          </p:cNvPr>
          <p:cNvSpPr>
            <a:spLocks noGrp="1"/>
          </p:cNvSpPr>
          <p:nvPr>
            <p:ph type="body" sz="quarter" idx="12"/>
          </p:nvPr>
        </p:nvSpPr>
        <p:spPr>
          <a:xfrm>
            <a:off x="892800" y="1930304"/>
            <a:ext cx="10803014" cy="4095975"/>
          </a:xfrm>
        </p:spPr>
        <p:txBody>
          <a:bodyPr vert="horz" lIns="0" tIns="0" rIns="0" bIns="0" rtlCol="0" anchor="t">
            <a:noAutofit/>
          </a:bodyPr>
          <a:lstStyle/>
          <a:p>
            <a:r>
              <a:rPr lang="en-GB" sz="2400" b="0">
                <a:latin typeface="+mn-lt"/>
              </a:rPr>
              <a:t>We are reaching a stage in the history of humanity where for the first time Bible availability will have been achieved for most of the world’s population.</a:t>
            </a:r>
          </a:p>
          <a:p>
            <a:pPr marL="342900" indent="-342900">
              <a:buFont typeface="Arial" panose="020B0604020202020204" pitchFamily="34" charset="0"/>
              <a:buChar char="•"/>
            </a:pPr>
            <a:r>
              <a:rPr lang="en-GB" sz="2400" b="0">
                <a:latin typeface="+mn-lt"/>
              </a:rPr>
              <a:t>By 2033, the Bible (in whole or in part) will be available to 99% of the world’s population in a language they can understand.</a:t>
            </a:r>
            <a:endParaRPr lang="en-GB" sz="2400" b="0">
              <a:latin typeface="+mn-lt"/>
              <a:ea typeface="Calibri"/>
              <a:cs typeface="Calibri"/>
            </a:endParaRPr>
          </a:p>
          <a:p>
            <a:pPr marL="342900" indent="-342900">
              <a:buFont typeface="Arial" panose="020B0604020202020204" pitchFamily="34" charset="0"/>
              <a:buChar char="•"/>
            </a:pPr>
            <a:r>
              <a:rPr lang="en-GB" sz="2400" b="0">
                <a:latin typeface="+mn-lt"/>
              </a:rPr>
              <a:t>But what impact does this have on people's lives?</a:t>
            </a:r>
            <a:endParaRPr lang="en-GB" sz="2400" b="0">
              <a:latin typeface="+mn-lt"/>
              <a:ea typeface="Calibri"/>
              <a:cs typeface="Calibri"/>
            </a:endParaRPr>
          </a:p>
          <a:p>
            <a:pPr marL="342900" indent="-342900">
              <a:buFont typeface="Arial" panose="020B0604020202020204" pitchFamily="34" charset="0"/>
              <a:buChar char="•"/>
            </a:pPr>
            <a:r>
              <a:rPr lang="en-GB" sz="2400" b="0">
                <a:latin typeface="+mn-lt"/>
              </a:rPr>
              <a:t>The next frontier for Bible mission is Bible Engagement – the process through which the message of the Bible moves from a written text to making an impact on people's lives and their communities.</a:t>
            </a:r>
            <a:endParaRPr lang="en-GB" sz="2400" b="0">
              <a:latin typeface="+mn-lt"/>
              <a:ea typeface="Calibri"/>
              <a:cs typeface="Calibri"/>
            </a:endParaRPr>
          </a:p>
        </p:txBody>
      </p:sp>
    </p:spTree>
    <p:extLst>
      <p:ext uri="{BB962C8B-B14F-4D97-AF65-F5344CB8AC3E}">
        <p14:creationId xmlns:p14="http://schemas.microsoft.com/office/powerpoint/2010/main" val="2400727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430C56-25DE-85D3-6C10-303948709D3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0BFA76-63D5-4AA7-9380-B533806EFC83}"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5" name="Title 4">
            <a:extLst>
              <a:ext uri="{FF2B5EF4-FFF2-40B4-BE49-F238E27FC236}">
                <a16:creationId xmlns:a16="http://schemas.microsoft.com/office/drawing/2014/main" id="{683B9A3A-405B-7A7B-D283-4545EEB7F0B4}"/>
              </a:ext>
            </a:extLst>
          </p:cNvPr>
          <p:cNvSpPr>
            <a:spLocks noGrp="1"/>
          </p:cNvSpPr>
          <p:nvPr>
            <p:ph type="ctrTitle"/>
          </p:nvPr>
        </p:nvSpPr>
        <p:spPr>
          <a:xfrm>
            <a:off x="8284121" y="1493232"/>
            <a:ext cx="3665851" cy="2650513"/>
          </a:xfrm>
          <a:noFill/>
        </p:spPr>
        <p:txBody>
          <a:bodyPr/>
          <a:lstStyle/>
          <a:p>
            <a:pPr algn="r"/>
            <a:r>
              <a:rPr lang="en-GB">
                <a:solidFill>
                  <a:schemeClr val="bg1"/>
                </a:solidFill>
              </a:rPr>
              <a:t>The climate affects what can grow but also how things grow</a:t>
            </a:r>
          </a:p>
        </p:txBody>
      </p:sp>
      <p:sp>
        <p:nvSpPr>
          <p:cNvPr id="6" name="Text Placeholder 5">
            <a:extLst>
              <a:ext uri="{FF2B5EF4-FFF2-40B4-BE49-F238E27FC236}">
                <a16:creationId xmlns:a16="http://schemas.microsoft.com/office/drawing/2014/main" id="{45A2B480-6A09-D09C-1F3D-E0AD98D2A43D}"/>
              </a:ext>
            </a:extLst>
          </p:cNvPr>
          <p:cNvSpPr>
            <a:spLocks noGrp="1"/>
          </p:cNvSpPr>
          <p:nvPr>
            <p:ph type="body" sz="quarter" idx="14"/>
          </p:nvPr>
        </p:nvSpPr>
        <p:spPr>
          <a:xfrm>
            <a:off x="6854716" y="4277710"/>
            <a:ext cx="5220000" cy="0"/>
          </a:xfrm>
          <a:ln>
            <a:solidFill>
              <a:schemeClr val="bg1"/>
            </a:solidFill>
          </a:ln>
        </p:spPr>
        <p:txBody>
          <a:bodyPr/>
          <a:lstStyle/>
          <a:p>
            <a:endParaRPr lang="en-GB"/>
          </a:p>
        </p:txBody>
      </p:sp>
    </p:spTree>
    <p:extLst>
      <p:ext uri="{BB962C8B-B14F-4D97-AF65-F5344CB8AC3E}">
        <p14:creationId xmlns:p14="http://schemas.microsoft.com/office/powerpoint/2010/main" val="1581903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924150B-3996-E05B-74A1-F785568751E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The Patmos Initiative overview</a:t>
            </a:r>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3" name="Slide Number Placeholder 2">
            <a:extLst>
              <a:ext uri="{FF2B5EF4-FFF2-40B4-BE49-F238E27FC236}">
                <a16:creationId xmlns:a16="http://schemas.microsoft.com/office/drawing/2014/main" id="{10D18A6C-B398-BC64-6E8B-961C34CB9CC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0BFA76-63D5-4AA7-9380-B533806EFC83}"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FC4F475A-7E9B-C9A6-FD4F-E44E7A148B10}"/>
              </a:ext>
            </a:extLst>
          </p:cNvPr>
          <p:cNvSpPr>
            <a:spLocks noGrp="1"/>
          </p:cNvSpPr>
          <p:nvPr>
            <p:ph type="body" sz="quarter" idx="12"/>
          </p:nvPr>
        </p:nvSpPr>
        <p:spPr>
          <a:xfrm>
            <a:off x="7623408" y="518441"/>
            <a:ext cx="3822351" cy="2998439"/>
          </a:xfrm>
          <a:solidFill>
            <a:srgbClr val="A00000">
              <a:alpha val="70000"/>
            </a:srgbClr>
          </a:solidFill>
        </p:spPr>
        <p:txBody>
          <a:bodyPr>
            <a:noAutofit/>
          </a:bodyPr>
          <a:lstStyle/>
          <a:p>
            <a:r>
              <a:rPr lang="en-GB" sz="1800" b="0">
                <a:effectLst/>
                <a:latin typeface="Calibri" panose="020F0502020204030204" pitchFamily="34" charset="0"/>
                <a:ea typeface="Times New Roman" panose="02020603050405020304" pitchFamily="18" charset="0"/>
                <a:cs typeface="Times New Roman" panose="02020603050405020304" pitchFamily="18" charset="0"/>
              </a:rPr>
              <a:t>The better we can understand different global contexts, the better equipped we will be to ensure the Bible is presented to all people in ways that help them engage with it.</a:t>
            </a:r>
          </a:p>
          <a:p>
            <a:endParaRPr lang="en-GB"/>
          </a:p>
        </p:txBody>
      </p:sp>
    </p:spTree>
    <p:extLst>
      <p:ext uri="{BB962C8B-B14F-4D97-AF65-F5344CB8AC3E}">
        <p14:creationId xmlns:p14="http://schemas.microsoft.com/office/powerpoint/2010/main" val="3095581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D07B8E-FA10-9DD8-2E75-9B69FDE88C2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0BFA76-63D5-4AA7-9380-B533806EFC83}"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 Placeholder 18">
            <a:extLst>
              <a:ext uri="{FF2B5EF4-FFF2-40B4-BE49-F238E27FC236}">
                <a16:creationId xmlns:a16="http://schemas.microsoft.com/office/drawing/2014/main" id="{16011ED1-25C9-8F10-209B-A89266A75C40}"/>
              </a:ext>
            </a:extLst>
          </p:cNvPr>
          <p:cNvSpPr>
            <a:spLocks noGrp="1"/>
          </p:cNvSpPr>
          <p:nvPr>
            <p:ph type="body" sz="quarter" idx="12"/>
          </p:nvPr>
        </p:nvSpPr>
        <p:spPr/>
        <p:txBody>
          <a:bodyPr/>
          <a:lstStyle/>
          <a:p>
            <a:r>
              <a:rPr lang="en-GB" b="0">
                <a:latin typeface="+mn-lt"/>
              </a:rPr>
              <a:t>In 2023 Gallup collected data across 85 countries from approx. 91,000 people.</a:t>
            </a:r>
          </a:p>
          <a:p>
            <a:r>
              <a:rPr lang="en-GB" b="0">
                <a:latin typeface="+mn-lt"/>
              </a:rPr>
              <a:t>Questions were asked about:</a:t>
            </a:r>
          </a:p>
          <a:p>
            <a:pPr marL="342900" indent="-342900">
              <a:buFontTx/>
              <a:buChar char="-"/>
            </a:pPr>
            <a:r>
              <a:rPr lang="en-GB" b="0">
                <a:latin typeface="+mn-lt"/>
              </a:rPr>
              <a:t>Attitude to religion</a:t>
            </a:r>
          </a:p>
          <a:p>
            <a:pPr marL="342900" indent="-342900">
              <a:buFontTx/>
              <a:buChar char="-"/>
            </a:pPr>
            <a:r>
              <a:rPr lang="en-GB" b="0">
                <a:latin typeface="+mn-lt"/>
              </a:rPr>
              <a:t>Use of the Bible*</a:t>
            </a:r>
          </a:p>
          <a:p>
            <a:pPr marL="342900" indent="-342900">
              <a:buFontTx/>
              <a:buChar char="-"/>
            </a:pPr>
            <a:r>
              <a:rPr lang="en-GB" b="0">
                <a:latin typeface="+mn-lt"/>
              </a:rPr>
              <a:t>Attitude to the Bible*</a:t>
            </a:r>
          </a:p>
          <a:p>
            <a:pPr marL="342900" indent="-342900">
              <a:buFontTx/>
              <a:buChar char="-"/>
            </a:pPr>
            <a:r>
              <a:rPr lang="en-GB" b="0">
                <a:latin typeface="+mn-lt"/>
              </a:rPr>
              <a:t>Knowledge of the Bible*</a:t>
            </a:r>
          </a:p>
          <a:p>
            <a:pPr marL="342900" indent="-342900">
              <a:buFontTx/>
              <a:buChar char="-"/>
            </a:pPr>
            <a:endParaRPr lang="en-GB"/>
          </a:p>
          <a:p>
            <a:endParaRPr lang="en-GB"/>
          </a:p>
        </p:txBody>
      </p:sp>
      <p:pic>
        <p:nvPicPr>
          <p:cNvPr id="7" name="Picture Placeholder 6" descr="A person and person sitting on a stone ledge&#10;&#10;Description automatically generated">
            <a:extLst>
              <a:ext uri="{FF2B5EF4-FFF2-40B4-BE49-F238E27FC236}">
                <a16:creationId xmlns:a16="http://schemas.microsoft.com/office/drawing/2014/main" id="{23466394-15FD-756B-E377-A2B9FDA4AC21}"/>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9757" r="9757"/>
          <a:stretch/>
        </p:blipFill>
        <p:spPr/>
      </p:pic>
      <p:sp>
        <p:nvSpPr>
          <p:cNvPr id="18" name="Title 17">
            <a:extLst>
              <a:ext uri="{FF2B5EF4-FFF2-40B4-BE49-F238E27FC236}">
                <a16:creationId xmlns:a16="http://schemas.microsoft.com/office/drawing/2014/main" id="{D0B89E6E-E753-D453-ECE6-CB197076D791}"/>
              </a:ext>
            </a:extLst>
          </p:cNvPr>
          <p:cNvSpPr>
            <a:spLocks noGrp="1"/>
          </p:cNvSpPr>
          <p:nvPr>
            <p:ph type="title"/>
          </p:nvPr>
        </p:nvSpPr>
        <p:spPr>
          <a:xfrm>
            <a:off x="892800" y="875685"/>
            <a:ext cx="9723865" cy="615553"/>
          </a:xfrm>
        </p:spPr>
        <p:txBody>
          <a:bodyPr/>
          <a:lstStyle/>
          <a:p>
            <a:r>
              <a:rPr lang="en-GB" sz="4000"/>
              <a:t>The Patmos World Bible Attitudes Survey</a:t>
            </a:r>
            <a:endParaRPr lang="en-US"/>
          </a:p>
        </p:txBody>
      </p:sp>
      <p:sp>
        <p:nvSpPr>
          <p:cNvPr id="20" name="TextBox 19">
            <a:extLst>
              <a:ext uri="{FF2B5EF4-FFF2-40B4-BE49-F238E27FC236}">
                <a16:creationId xmlns:a16="http://schemas.microsoft.com/office/drawing/2014/main" id="{392DD49C-2383-D982-2482-20971065C5F7}"/>
              </a:ext>
            </a:extLst>
          </p:cNvPr>
          <p:cNvSpPr txBox="1"/>
          <p:nvPr/>
        </p:nvSpPr>
        <p:spPr>
          <a:xfrm>
            <a:off x="1297012" y="5445721"/>
            <a:ext cx="14461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mn-ea"/>
                <a:cs typeface="+mn-cs"/>
              </a:rPr>
              <a:t>Image credit: Gallup</a:t>
            </a:r>
          </a:p>
        </p:txBody>
      </p:sp>
      <p:sp>
        <p:nvSpPr>
          <p:cNvPr id="21" name="TextBox 20">
            <a:extLst>
              <a:ext uri="{FF2B5EF4-FFF2-40B4-BE49-F238E27FC236}">
                <a16:creationId xmlns:a16="http://schemas.microsoft.com/office/drawing/2014/main" id="{EB23E452-3B8C-CD24-129E-10BBBA0243FA}"/>
              </a:ext>
            </a:extLst>
          </p:cNvPr>
          <p:cNvSpPr txBox="1"/>
          <p:nvPr/>
        </p:nvSpPr>
        <p:spPr>
          <a:xfrm>
            <a:off x="5900737" y="5835446"/>
            <a:ext cx="588333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a:ea typeface="+mn-ea"/>
                <a:cs typeface="+mn-cs"/>
              </a:rPr>
              <a:t>*Due to government restrictions, in 18 countries we could only ask Christians about the Bible and in 5 countries we could not mention the Bible at all.</a:t>
            </a:r>
          </a:p>
        </p:txBody>
      </p:sp>
      <p:sp>
        <p:nvSpPr>
          <p:cNvPr id="22" name="Footer Placeholder 21">
            <a:extLst>
              <a:ext uri="{FF2B5EF4-FFF2-40B4-BE49-F238E27FC236}">
                <a16:creationId xmlns:a16="http://schemas.microsoft.com/office/drawing/2014/main" id="{A926CAA0-A483-5298-CE00-5495931066A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mn-ea"/>
                <a:cs typeface="+mn-cs"/>
              </a:rPr>
              <a:t>The Patmos Initiative overview</a:t>
            </a:r>
          </a:p>
        </p:txBody>
      </p:sp>
    </p:spTree>
    <p:extLst>
      <p:ext uri="{BB962C8B-B14F-4D97-AF65-F5344CB8AC3E}">
        <p14:creationId xmlns:p14="http://schemas.microsoft.com/office/powerpoint/2010/main" val="3456073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BCED30-CC13-A4A6-D44A-6E1863AEA54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0BFA76-63D5-4AA7-9380-B533806EFC83}"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A6A6630F-31BC-D159-1B86-5DBA99DBC3B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mn-ea"/>
                <a:cs typeface="+mn-cs"/>
              </a:rPr>
              <a:t>The Patmos Initiative overview</a:t>
            </a:r>
          </a:p>
        </p:txBody>
      </p:sp>
      <p:sp>
        <p:nvSpPr>
          <p:cNvPr id="2" name="Title 1">
            <a:extLst>
              <a:ext uri="{FF2B5EF4-FFF2-40B4-BE49-F238E27FC236}">
                <a16:creationId xmlns:a16="http://schemas.microsoft.com/office/drawing/2014/main" id="{6510F445-9680-7C80-7116-3DCE8636744F}"/>
              </a:ext>
            </a:extLst>
          </p:cNvPr>
          <p:cNvSpPr>
            <a:spLocks noGrp="1"/>
          </p:cNvSpPr>
          <p:nvPr>
            <p:ph type="title"/>
          </p:nvPr>
        </p:nvSpPr>
        <p:spPr>
          <a:xfrm>
            <a:off x="822029" y="547476"/>
            <a:ext cx="10157415" cy="738664"/>
          </a:xfrm>
        </p:spPr>
        <p:txBody>
          <a:bodyPr/>
          <a:lstStyle/>
          <a:p>
            <a:r>
              <a:rPr lang="en-GB" b="0"/>
              <a:t>In 2023 Gallup conducted in-person, telephone and internet-based surveys.</a:t>
            </a:r>
            <a:br>
              <a:rPr lang="en-GB" b="0"/>
            </a:br>
            <a:r>
              <a:rPr lang="en-GB" b="0"/>
              <a:t>Across the 85 fieldwork countries, each had a minimum </a:t>
            </a:r>
            <a:r>
              <a:rPr kumimoji="0" lang="en-GB" sz="2400" b="0" u="none" strike="noStrike" kern="1200" cap="none" spc="0" normalizeH="0" baseline="0" noProof="0">
                <a:ln>
                  <a:noFill/>
                </a:ln>
                <a:effectLst/>
                <a:uLnTx/>
                <a:uFillTx/>
                <a:cs typeface="Calibri" panose="020F0502020204030204" pitchFamily="34" charset="0"/>
              </a:rPr>
              <a:t>1,000 sample size.</a:t>
            </a:r>
            <a:endParaRPr lang="en-GB" b="0"/>
          </a:p>
        </p:txBody>
      </p:sp>
      <p:pic>
        <p:nvPicPr>
          <p:cNvPr id="6" name="Picture 5" descr="A map of the world&#10;&#10;Description automatically generated">
            <a:extLst>
              <a:ext uri="{FF2B5EF4-FFF2-40B4-BE49-F238E27FC236}">
                <a16:creationId xmlns:a16="http://schemas.microsoft.com/office/drawing/2014/main" id="{E51A488A-8B00-3DD5-30FF-1800DCF0F25A}"/>
              </a:ext>
            </a:extLst>
          </p:cNvPr>
          <p:cNvPicPr>
            <a:picLocks noChangeAspect="1"/>
          </p:cNvPicPr>
          <p:nvPr/>
        </p:nvPicPr>
        <p:blipFill>
          <a:blip r:embed="rId3">
            <a:extLst>
              <a:ext uri="{28A0092B-C50C-407E-A947-70E740481C1C}">
                <a14:useLocalDpi xmlns:a14="http://schemas.microsoft.com/office/drawing/2010/main" val="0"/>
              </a:ext>
            </a:extLst>
          </a:blip>
          <a:srcRect b="8318"/>
          <a:stretch/>
        </p:blipFill>
        <p:spPr>
          <a:xfrm>
            <a:off x="1380490" y="1716939"/>
            <a:ext cx="9431020" cy="4379062"/>
          </a:xfrm>
          <a:prstGeom prst="rect">
            <a:avLst/>
          </a:prstGeom>
        </p:spPr>
      </p:pic>
    </p:spTree>
    <p:extLst>
      <p:ext uri="{BB962C8B-B14F-4D97-AF65-F5344CB8AC3E}">
        <p14:creationId xmlns:p14="http://schemas.microsoft.com/office/powerpoint/2010/main" val="306438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the world&#10;&#10;Description automatically generated">
            <a:extLst>
              <a:ext uri="{FF2B5EF4-FFF2-40B4-BE49-F238E27FC236}">
                <a16:creationId xmlns:a16="http://schemas.microsoft.com/office/drawing/2014/main" id="{C19A2669-1328-32C0-4506-F2D241930C1E}"/>
              </a:ext>
            </a:extLst>
          </p:cNvPr>
          <p:cNvPicPr>
            <a:picLocks noChangeAspect="1"/>
          </p:cNvPicPr>
          <p:nvPr/>
        </p:nvPicPr>
        <p:blipFill rotWithShape="1">
          <a:blip r:embed="rId3">
            <a:extLst>
              <a:ext uri="{28A0092B-C50C-407E-A947-70E740481C1C}">
                <a14:useLocalDpi xmlns:a14="http://schemas.microsoft.com/office/drawing/2010/main" val="0"/>
              </a:ext>
            </a:extLst>
          </a:blip>
          <a:srcRect l="4205" t="8162" r="1193" b="17007"/>
          <a:stretch/>
        </p:blipFill>
        <p:spPr>
          <a:xfrm>
            <a:off x="1166831" y="1107038"/>
            <a:ext cx="9723865" cy="5131837"/>
          </a:xfrm>
          <a:prstGeom prst="rect">
            <a:avLst/>
          </a:prstGeom>
        </p:spPr>
      </p:pic>
      <p:sp>
        <p:nvSpPr>
          <p:cNvPr id="4" name="Slide Number Placeholder 3">
            <a:extLst>
              <a:ext uri="{FF2B5EF4-FFF2-40B4-BE49-F238E27FC236}">
                <a16:creationId xmlns:a16="http://schemas.microsoft.com/office/drawing/2014/main" id="{33232C28-96D3-FC89-2666-35824D254B8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0BFA76-63D5-4AA7-9380-B533806EFC83}" type="slidenum">
              <a:rPr kumimoji="0" lang="en-GB" sz="10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GB" sz="1000"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B69B0F3F-4920-E212-4E6A-235B2EB7B5AA}"/>
              </a:ext>
            </a:extLst>
          </p:cNvPr>
          <p:cNvSpPr>
            <a:spLocks noGrp="1"/>
          </p:cNvSpPr>
          <p:nvPr>
            <p:ph type="title"/>
          </p:nvPr>
        </p:nvSpPr>
        <p:spPr>
          <a:xfrm>
            <a:off x="892800" y="671254"/>
            <a:ext cx="9723865" cy="738664"/>
          </a:xfrm>
        </p:spPr>
        <p:txBody>
          <a:bodyPr/>
          <a:lstStyle/>
          <a:p>
            <a:r>
              <a:rPr lang="en-GB"/>
              <a:t>Global typology</a:t>
            </a:r>
            <a:br>
              <a:rPr lang="en-GB"/>
            </a:br>
            <a:r>
              <a:rPr lang="en-GB" b="0"/>
              <a:t>Identifying 7 mission contexts around the world</a:t>
            </a:r>
            <a:endParaRPr lang="en-GB"/>
          </a:p>
        </p:txBody>
      </p:sp>
      <p:sp>
        <p:nvSpPr>
          <p:cNvPr id="3" name="Footer Placeholder 2">
            <a:extLst>
              <a:ext uri="{FF2B5EF4-FFF2-40B4-BE49-F238E27FC236}">
                <a16:creationId xmlns:a16="http://schemas.microsoft.com/office/drawing/2014/main" id="{4434ED59-6DEB-E639-77C5-CA952988EBE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mn-ea"/>
                <a:cs typeface="+mn-cs"/>
              </a:rPr>
              <a:t>The Patmos Initiative overview</a:t>
            </a:r>
          </a:p>
        </p:txBody>
      </p:sp>
    </p:spTree>
    <p:extLst>
      <p:ext uri="{BB962C8B-B14F-4D97-AF65-F5344CB8AC3E}">
        <p14:creationId xmlns:p14="http://schemas.microsoft.com/office/powerpoint/2010/main" val="1888908438"/>
      </p:ext>
    </p:extLst>
  </p:cSld>
  <p:clrMapOvr>
    <a:masterClrMapping/>
  </p:clrMapOvr>
</p:sld>
</file>

<file path=ppt/theme/theme1.xml><?xml version="1.0" encoding="utf-8"?>
<a:theme xmlns:a="http://schemas.openxmlformats.org/drawingml/2006/main" name="Bible Society (Black logo)">
  <a:themeElements>
    <a:clrScheme name="Bible Society">
      <a:dk1>
        <a:sysClr val="windowText" lastClr="000000"/>
      </a:dk1>
      <a:lt1>
        <a:sysClr val="window" lastClr="FFFFFF"/>
      </a:lt1>
      <a:dk2>
        <a:srgbClr val="414141"/>
      </a:dk2>
      <a:lt2>
        <a:srgbClr val="6E6E6E"/>
      </a:lt2>
      <a:accent1>
        <a:srgbClr val="96F0EB"/>
      </a:accent1>
      <a:accent2>
        <a:srgbClr val="D2BEFF"/>
      </a:accent2>
      <a:accent3>
        <a:srgbClr val="FFEB78"/>
      </a:accent3>
      <a:accent4>
        <a:srgbClr val="D7F087"/>
      </a:accent4>
      <a:accent5>
        <a:srgbClr val="FFC3B9"/>
      </a:accent5>
      <a:accent6>
        <a:srgbClr val="5A009B"/>
      </a:accent6>
      <a:hlink>
        <a:srgbClr val="0563C1"/>
      </a:hlink>
      <a:folHlink>
        <a:srgbClr val="954F72"/>
      </a:folHlink>
    </a:clrScheme>
    <a:fontScheme name="Bible Society Times-Calibri">
      <a:majorFont>
        <a:latin typeface="Times New Roman"/>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50800">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Light Yellow">
      <a:srgbClr val="FFEB78"/>
    </a:custClr>
    <a:custClr name="Lime">
      <a:srgbClr val="D7F087"/>
    </a:custClr>
    <a:custClr name="Light Blue">
      <a:srgbClr val="D2BEFF"/>
    </a:custClr>
    <a:custClr name="Rose">
      <a:srgbClr val="FFC3B9"/>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Orange">
      <a:srgbClr val="D76E00"/>
    </a:custClr>
    <a:custClr name="Green">
      <a:srgbClr val="005F4B"/>
    </a:custClr>
    <a:custClr name="Dark Purple">
      <a:srgbClr val="5A009B"/>
    </a:custClr>
    <a:custClr name="Brown">
      <a:srgbClr val="A00000"/>
    </a:custClr>
  </a:custClrLst>
  <a:extLst>
    <a:ext uri="{05A4C25C-085E-4340-85A3-A5531E510DB2}">
      <thm15:themeFamily xmlns:thm15="http://schemas.microsoft.com/office/thememl/2012/main" name="Bristish &amp; Foreign Bible Society Presentation.potx" id="{E40769F5-C013-4977-AF5A-4B833BFB4BC9}" vid="{DF534A88-A178-44F6-B8FF-C4724382FD7B}"/>
    </a:ext>
  </a:extLst>
</a:theme>
</file>

<file path=ppt/theme/theme2.xml><?xml version="1.0" encoding="utf-8"?>
<a:theme xmlns:a="http://schemas.openxmlformats.org/drawingml/2006/main" name="8_Bible Society (Black logo)">
  <a:themeElements>
    <a:clrScheme name="Bible Society">
      <a:dk1>
        <a:sysClr val="windowText" lastClr="000000"/>
      </a:dk1>
      <a:lt1>
        <a:sysClr val="window" lastClr="FFFFFF"/>
      </a:lt1>
      <a:dk2>
        <a:srgbClr val="414141"/>
      </a:dk2>
      <a:lt2>
        <a:srgbClr val="6E6E6E"/>
      </a:lt2>
      <a:accent1>
        <a:srgbClr val="96F0EB"/>
      </a:accent1>
      <a:accent2>
        <a:srgbClr val="D2BEFF"/>
      </a:accent2>
      <a:accent3>
        <a:srgbClr val="FFEB78"/>
      </a:accent3>
      <a:accent4>
        <a:srgbClr val="D7F087"/>
      </a:accent4>
      <a:accent5>
        <a:srgbClr val="FFC3B9"/>
      </a:accent5>
      <a:accent6>
        <a:srgbClr val="5A009B"/>
      </a:accent6>
      <a:hlink>
        <a:srgbClr val="0563C1"/>
      </a:hlink>
      <a:folHlink>
        <a:srgbClr val="954F72"/>
      </a:folHlink>
    </a:clrScheme>
    <a:fontScheme name="Bible Society Times-Calibri">
      <a:majorFont>
        <a:latin typeface="Times New Roman"/>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50800">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Light Yellow">
      <a:srgbClr val="FFEB78"/>
    </a:custClr>
    <a:custClr name="Lime">
      <a:srgbClr val="D7F087"/>
    </a:custClr>
    <a:custClr name="Light Blue">
      <a:srgbClr val="D2BEFF"/>
    </a:custClr>
    <a:custClr name="Rose">
      <a:srgbClr val="FFC3B9"/>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Orange">
      <a:srgbClr val="D76E00"/>
    </a:custClr>
    <a:custClr name="Green">
      <a:srgbClr val="005F4B"/>
    </a:custClr>
    <a:custClr name="Dark Purple">
      <a:srgbClr val="5A009B"/>
    </a:custClr>
    <a:custClr name="Brown">
      <a:srgbClr val="A00000"/>
    </a:custClr>
  </a:custClrLst>
  <a:extLst>
    <a:ext uri="{05A4C25C-085E-4340-85A3-A5531E510DB2}">
      <thm15:themeFamily xmlns:thm15="http://schemas.microsoft.com/office/thememl/2012/main" name="BFBS PowerPoint Template.potx - Copy" id="{3DDEDEE9-B68B-4F6D-AD33-4ED24AE128F2}" vid="{D834EB77-BC5E-4D19-9E74-1F31FC5879B0}"/>
    </a:ext>
  </a:extLst>
</a:theme>
</file>

<file path=ppt/theme/theme3.xml><?xml version="1.0" encoding="utf-8"?>
<a:theme xmlns:a="http://schemas.openxmlformats.org/drawingml/2006/main" name="1_Bible Society (Black logo)">
  <a:themeElements>
    <a:clrScheme name="Bible Society">
      <a:dk1>
        <a:sysClr val="windowText" lastClr="000000"/>
      </a:dk1>
      <a:lt1>
        <a:sysClr val="window" lastClr="FFFFFF"/>
      </a:lt1>
      <a:dk2>
        <a:srgbClr val="414141"/>
      </a:dk2>
      <a:lt2>
        <a:srgbClr val="6E6E6E"/>
      </a:lt2>
      <a:accent1>
        <a:srgbClr val="96F0EB"/>
      </a:accent1>
      <a:accent2>
        <a:srgbClr val="D2BEFF"/>
      </a:accent2>
      <a:accent3>
        <a:srgbClr val="FFEB78"/>
      </a:accent3>
      <a:accent4>
        <a:srgbClr val="D7F087"/>
      </a:accent4>
      <a:accent5>
        <a:srgbClr val="FFC3B9"/>
      </a:accent5>
      <a:accent6>
        <a:srgbClr val="5A009B"/>
      </a:accent6>
      <a:hlink>
        <a:srgbClr val="0563C1"/>
      </a:hlink>
      <a:folHlink>
        <a:srgbClr val="954F72"/>
      </a:folHlink>
    </a:clrScheme>
    <a:fontScheme name="Bible Society Times-Calibri">
      <a:majorFont>
        <a:latin typeface="Times New Roman"/>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50800">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Light Yellow">
      <a:srgbClr val="FFEB78"/>
    </a:custClr>
    <a:custClr name="Lime">
      <a:srgbClr val="D7F087"/>
    </a:custClr>
    <a:custClr name="Light Blue">
      <a:srgbClr val="D2BEFF"/>
    </a:custClr>
    <a:custClr name="Rose">
      <a:srgbClr val="FFC3B9"/>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Orange">
      <a:srgbClr val="D76E00"/>
    </a:custClr>
    <a:custClr name="Green">
      <a:srgbClr val="005F4B"/>
    </a:custClr>
    <a:custClr name="Dark Purple">
      <a:srgbClr val="5A009B"/>
    </a:custClr>
    <a:custClr name="Brown">
      <a:srgbClr val="A00000"/>
    </a:custClr>
  </a:custClrLst>
  <a:extLst>
    <a:ext uri="{05A4C25C-085E-4340-85A3-A5531E510DB2}">
      <thm15:themeFamily xmlns:thm15="http://schemas.microsoft.com/office/thememl/2012/main" name="Bible Society Presentation.potx" id="{8E236D17-1EFE-418F-8F84-DF10770645AF}" vid="{25652DC1-1EB9-451F-89F7-53D3D35200F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1205</Words>
  <Application>Microsoft Office PowerPoint</Application>
  <PresentationFormat>Widescreen</PresentationFormat>
  <Paragraphs>129</Paragraphs>
  <Slides>20</Slides>
  <Notes>11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20</vt:i4>
      </vt:variant>
    </vt:vector>
  </HeadingPairs>
  <TitlesOfParts>
    <vt:vector size="28" baseType="lpstr">
      <vt:lpstr>Aptos</vt:lpstr>
      <vt:lpstr>Arial</vt:lpstr>
      <vt:lpstr>Calibri</vt:lpstr>
      <vt:lpstr>Times New Roman</vt:lpstr>
      <vt:lpstr>Wingdings</vt:lpstr>
      <vt:lpstr>Bible Society (Black logo)</vt:lpstr>
      <vt:lpstr>8_Bible Society (Black logo)</vt:lpstr>
      <vt:lpstr>1_Bible Society (Black logo)</vt:lpstr>
      <vt:lpstr>The Patmos Initiative</vt:lpstr>
      <vt:lpstr>PowerPoint Presentation</vt:lpstr>
      <vt:lpstr>PowerPoint Presentation</vt:lpstr>
      <vt:lpstr>Reimagining Global Bible Mission</vt:lpstr>
      <vt:lpstr>The climate affects what can grow but also how things grow</vt:lpstr>
      <vt:lpstr>PowerPoint Presentation</vt:lpstr>
      <vt:lpstr>The Patmos World Bible Attitudes Survey</vt:lpstr>
      <vt:lpstr>In 2023 Gallup conducted in-person, telephone and internet-based surveys. Across the 85 fieldwork countries, each had a minimum 1,000 sample size.</vt:lpstr>
      <vt:lpstr>Global typology Identifying 7 mission contexts around the world</vt:lpstr>
      <vt:lpstr>What are some of the key missional characteristics of this group of countries? </vt:lpstr>
      <vt:lpstr>What are some of the key missional characteristics of this group of countries? </vt:lpstr>
      <vt:lpstr>People and the Bible</vt:lpstr>
      <vt:lpstr>51% of people report using the Bible on a weekly basis.  Kenya and Zambia have the highest weekly Bible use at 75%.   Togo (34%) and the Democratic Republic of Congo (39%) have the lowest.</vt:lpstr>
      <vt:lpstr>Christians report strong confidence in engaging with the Bible</vt:lpstr>
      <vt:lpstr>Bible’s influence on decisions and challenges: a mixed impact</vt:lpstr>
      <vt:lpstr>Exploring Bible use and Gallup’s Life Evaluation Index</vt:lpstr>
      <vt:lpstr>Regular Bible users show greater acts of kindness</vt:lpstr>
      <vt:lpstr>What could all this mean for Bible engagement in sub-Saharan Africa?</vt:lpstr>
      <vt:lpstr>64 audience groups across seven distinct mission contexts</vt:lpstr>
      <vt:lpstr>Join us on 30 April 2025 for the online launch of The Patmos 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Angela Lopez Branco</dc:creator>
  <cp:lastModifiedBy>Laura Murray</cp:lastModifiedBy>
  <cp:revision>2</cp:revision>
  <dcterms:created xsi:type="dcterms:W3CDTF">2025-01-31T13:18:44Z</dcterms:created>
  <dcterms:modified xsi:type="dcterms:W3CDTF">2025-01-31T19:02:57Z</dcterms:modified>
</cp:coreProperties>
</file>